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Old Standard TT"/>
      <p:regular r:id="rId25"/>
      <p:bold r:id="rId26"/>
      <p: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8" roundtripDataSignature="AMtx7mjs9xqG/5v2pi4XGDRJgbdmtoCnL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OldStandardTT-bold.fntdata"/><Relationship Id="rId25" Type="http://schemas.openxmlformats.org/officeDocument/2006/relationships/font" Target="fonts/OldStandardTT-regular.fntdata"/><Relationship Id="rId28" Type="http://customschemas.google.com/relationships/presentationmetadata" Target="metadata"/><Relationship Id="rId27" Type="http://schemas.openxmlformats.org/officeDocument/2006/relationships/font" Target="fonts/OldStandardTT-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2.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5" name="Google Shape;21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29"/>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0" name="Google Shape;50;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30"/>
          <p:cNvSpPr txBox="1"/>
          <p:nvPr>
            <p:ph hasCustomPrompt="1" type="title"/>
          </p:nvPr>
        </p:nvSpPr>
        <p:spPr>
          <a:xfrm>
            <a:off x="311700" y="1039650"/>
            <a:ext cx="8520600" cy="2106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4000"/>
              <a:buNone/>
              <a:defRPr b="1" sz="14000"/>
            </a:lvl1pPr>
            <a:lvl2pPr lvl="1" algn="ctr">
              <a:lnSpc>
                <a:spcPct val="100000"/>
              </a:lnSpc>
              <a:spcBef>
                <a:spcPts val="0"/>
              </a:spcBef>
              <a:spcAft>
                <a:spcPts val="0"/>
              </a:spcAft>
              <a:buSzPts val="14000"/>
              <a:buNone/>
              <a:defRPr b="1" sz="14000"/>
            </a:lvl2pPr>
            <a:lvl3pPr lvl="2" algn="ctr">
              <a:lnSpc>
                <a:spcPct val="100000"/>
              </a:lnSpc>
              <a:spcBef>
                <a:spcPts val="0"/>
              </a:spcBef>
              <a:spcAft>
                <a:spcPts val="0"/>
              </a:spcAft>
              <a:buSzPts val="14000"/>
              <a:buNone/>
              <a:defRPr b="1" sz="14000"/>
            </a:lvl3pPr>
            <a:lvl4pPr lvl="3" algn="ctr">
              <a:lnSpc>
                <a:spcPct val="100000"/>
              </a:lnSpc>
              <a:spcBef>
                <a:spcPts val="0"/>
              </a:spcBef>
              <a:spcAft>
                <a:spcPts val="0"/>
              </a:spcAft>
              <a:buSzPts val="14000"/>
              <a:buNone/>
              <a:defRPr b="1" sz="14000"/>
            </a:lvl4pPr>
            <a:lvl5pPr lvl="4" algn="ctr">
              <a:lnSpc>
                <a:spcPct val="100000"/>
              </a:lnSpc>
              <a:spcBef>
                <a:spcPts val="0"/>
              </a:spcBef>
              <a:spcAft>
                <a:spcPts val="0"/>
              </a:spcAft>
              <a:buSzPts val="14000"/>
              <a:buNone/>
              <a:defRPr b="1" sz="14000"/>
            </a:lvl5pPr>
            <a:lvl6pPr lvl="5" algn="ctr">
              <a:lnSpc>
                <a:spcPct val="100000"/>
              </a:lnSpc>
              <a:spcBef>
                <a:spcPts val="0"/>
              </a:spcBef>
              <a:spcAft>
                <a:spcPts val="0"/>
              </a:spcAft>
              <a:buSzPts val="14000"/>
              <a:buNone/>
              <a:defRPr b="1" sz="14000"/>
            </a:lvl6pPr>
            <a:lvl7pPr lvl="6" algn="ctr">
              <a:lnSpc>
                <a:spcPct val="100000"/>
              </a:lnSpc>
              <a:spcBef>
                <a:spcPts val="0"/>
              </a:spcBef>
              <a:spcAft>
                <a:spcPts val="0"/>
              </a:spcAft>
              <a:buSzPts val="14000"/>
              <a:buNone/>
              <a:defRPr b="1" sz="14000"/>
            </a:lvl7pPr>
            <a:lvl8pPr lvl="7" algn="ctr">
              <a:lnSpc>
                <a:spcPct val="100000"/>
              </a:lnSpc>
              <a:spcBef>
                <a:spcPts val="0"/>
              </a:spcBef>
              <a:spcAft>
                <a:spcPts val="0"/>
              </a:spcAft>
              <a:buSzPts val="14000"/>
              <a:buNone/>
              <a:defRPr b="1" sz="14000"/>
            </a:lvl8pPr>
            <a:lvl9pPr lvl="8" algn="ctr">
              <a:lnSpc>
                <a:spcPct val="100000"/>
              </a:lnSpc>
              <a:spcBef>
                <a:spcPts val="0"/>
              </a:spcBef>
              <a:spcAft>
                <a:spcPts val="0"/>
              </a:spcAft>
              <a:buSzPts val="14000"/>
              <a:buNone/>
              <a:defRPr b="1" sz="14000"/>
            </a:lvl9pPr>
          </a:lstStyle>
          <a:p>
            <a:r>
              <a:t>xx%</a:t>
            </a:r>
          </a:p>
        </p:txBody>
      </p:sp>
      <p:sp>
        <p:nvSpPr>
          <p:cNvPr id="53" name="Google Shape;53;p30"/>
          <p:cNvSpPr txBox="1"/>
          <p:nvPr>
            <p:ph idx="1" type="body"/>
          </p:nvPr>
        </p:nvSpPr>
        <p:spPr>
          <a:xfrm>
            <a:off x="311700" y="32284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4" name="Google Shape;54;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9" name="Shape 59"/>
        <p:cNvGrpSpPr/>
        <p:nvPr/>
      </p:nvGrpSpPr>
      <p:grpSpPr>
        <a:xfrm>
          <a:off x="0" y="0"/>
          <a:ext cx="0" cy="0"/>
          <a:chOff x="0" y="0"/>
          <a:chExt cx="0" cy="0"/>
        </a:xfrm>
      </p:grpSpPr>
      <p:sp>
        <p:nvSpPr>
          <p:cNvPr id="60" name="Google Shape;60;p3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1" name="Google Shape;61;p3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2" name="Google Shape;62;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3" name="Shape 63"/>
        <p:cNvGrpSpPr/>
        <p:nvPr/>
      </p:nvGrpSpPr>
      <p:grpSpPr>
        <a:xfrm>
          <a:off x="0" y="0"/>
          <a:ext cx="0" cy="0"/>
          <a:chOff x="0" y="0"/>
          <a:chExt cx="0" cy="0"/>
        </a:xfrm>
      </p:grpSpPr>
      <p:sp>
        <p:nvSpPr>
          <p:cNvPr id="64" name="Google Shape;64;p3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5" name="Google Shape;65;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6" name="Shape 66"/>
        <p:cNvGrpSpPr/>
        <p:nvPr/>
      </p:nvGrpSpPr>
      <p:grpSpPr>
        <a:xfrm>
          <a:off x="0" y="0"/>
          <a:ext cx="0" cy="0"/>
          <a:chOff x="0" y="0"/>
          <a:chExt cx="0" cy="0"/>
        </a:xfrm>
      </p:grpSpPr>
      <p:sp>
        <p:nvSpPr>
          <p:cNvPr id="67" name="Google Shape;67;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8" name="Google Shape;68;p3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69" name="Google Shape;69;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0" name="Shape 70"/>
        <p:cNvGrpSpPr/>
        <p:nvPr/>
      </p:nvGrpSpPr>
      <p:grpSpPr>
        <a:xfrm>
          <a:off x="0" y="0"/>
          <a:ext cx="0" cy="0"/>
          <a:chOff x="0" y="0"/>
          <a:chExt cx="0" cy="0"/>
        </a:xfrm>
      </p:grpSpPr>
      <p:sp>
        <p:nvSpPr>
          <p:cNvPr id="71" name="Google Shape;71;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2" name="Google Shape;72;p3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3" name="Google Shape;73;p3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4" name="Google Shape;74;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5" name="Shape 75"/>
        <p:cNvGrpSpPr/>
        <p:nvPr/>
      </p:nvGrpSpPr>
      <p:grpSpPr>
        <a:xfrm>
          <a:off x="0" y="0"/>
          <a:ext cx="0" cy="0"/>
          <a:chOff x="0" y="0"/>
          <a:chExt cx="0" cy="0"/>
        </a:xfrm>
      </p:grpSpPr>
      <p:sp>
        <p:nvSpPr>
          <p:cNvPr id="76" name="Google Shape;76;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7" name="Google Shape;77;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8" name="Shape 78"/>
        <p:cNvGrpSpPr/>
        <p:nvPr/>
      </p:nvGrpSpPr>
      <p:grpSpPr>
        <a:xfrm>
          <a:off x="0" y="0"/>
          <a:ext cx="0" cy="0"/>
          <a:chOff x="0" y="0"/>
          <a:chExt cx="0" cy="0"/>
        </a:xfrm>
      </p:grpSpPr>
      <p:sp>
        <p:nvSpPr>
          <p:cNvPr id="79" name="Google Shape;79;p3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0" name="Google Shape;80;p3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81" name="Google Shape;81;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2" name="Shape 82"/>
        <p:cNvGrpSpPr/>
        <p:nvPr/>
      </p:nvGrpSpPr>
      <p:grpSpPr>
        <a:xfrm>
          <a:off x="0" y="0"/>
          <a:ext cx="0" cy="0"/>
          <a:chOff x="0" y="0"/>
          <a:chExt cx="0" cy="0"/>
        </a:xfrm>
      </p:grpSpPr>
      <p:sp>
        <p:nvSpPr>
          <p:cNvPr id="83" name="Google Shape;83;p3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84" name="Google Shape;84;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5" name="Shape 85"/>
        <p:cNvGrpSpPr/>
        <p:nvPr/>
      </p:nvGrpSpPr>
      <p:grpSpPr>
        <a:xfrm>
          <a:off x="0" y="0"/>
          <a:ext cx="0" cy="0"/>
          <a:chOff x="0" y="0"/>
          <a:chExt cx="0" cy="0"/>
        </a:xfrm>
      </p:grpSpPr>
      <p:sp>
        <p:nvSpPr>
          <p:cNvPr id="86" name="Google Shape;86;p3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3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88" name="Google Shape;88;p3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9" name="Google Shape;89;p3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90" name="Google Shape;90;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 name="Shape 11"/>
        <p:cNvGrpSpPr/>
        <p:nvPr/>
      </p:nvGrpSpPr>
      <p:grpSpPr>
        <a:xfrm>
          <a:off x="0" y="0"/>
          <a:ext cx="0" cy="0"/>
          <a:chOff x="0" y="0"/>
          <a:chExt cx="0" cy="0"/>
        </a:xfrm>
      </p:grpSpPr>
      <p:sp>
        <p:nvSpPr>
          <p:cNvPr id="12" name="Google Shape;12;p2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4" name="Google Shape;14;p2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5" name="Google Shape;1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sp>
        <p:nvSpPr>
          <p:cNvPr id="92" name="Google Shape;92;p4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93" name="Google Shape;93;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4" name="Shape 94"/>
        <p:cNvGrpSpPr/>
        <p:nvPr/>
      </p:nvGrpSpPr>
      <p:grpSpPr>
        <a:xfrm>
          <a:off x="0" y="0"/>
          <a:ext cx="0" cy="0"/>
          <a:chOff x="0" y="0"/>
          <a:chExt cx="0" cy="0"/>
        </a:xfrm>
      </p:grpSpPr>
      <p:sp>
        <p:nvSpPr>
          <p:cNvPr id="95" name="Google Shape;95;p4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6" name="Google Shape;96;p4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97" name="Google Shape;97;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16" name="Shape 16"/>
        <p:cNvGrpSpPr/>
        <p:nvPr/>
      </p:nvGrpSpPr>
      <p:grpSpPr>
        <a:xfrm>
          <a:off x="0" y="0"/>
          <a:ext cx="0" cy="0"/>
          <a:chOff x="0" y="0"/>
          <a:chExt cx="0" cy="0"/>
        </a:xfrm>
      </p:grpSpPr>
      <p:sp>
        <p:nvSpPr>
          <p:cNvPr id="17" name="Google Shape;17;p2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 name="Google Shape;18;p2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9" name="Google Shape;19;p22"/>
          <p:cNvSpPr txBox="1"/>
          <p:nvPr>
            <p:ph type="ctrTitle"/>
          </p:nvPr>
        </p:nvSpPr>
        <p:spPr>
          <a:xfrm>
            <a:off x="512700" y="1893300"/>
            <a:ext cx="8118600" cy="1522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accent1"/>
              </a:buClr>
              <a:buSzPts val="4200"/>
              <a:buNone/>
              <a:defRPr sz="4200">
                <a:solidFill>
                  <a:schemeClr val="accent1"/>
                </a:solidFill>
              </a:defRPr>
            </a:lvl1pPr>
            <a:lvl2pPr lvl="1" algn="l">
              <a:lnSpc>
                <a:spcPct val="100000"/>
              </a:lnSpc>
              <a:spcBef>
                <a:spcPts val="0"/>
              </a:spcBef>
              <a:spcAft>
                <a:spcPts val="0"/>
              </a:spcAft>
              <a:buClr>
                <a:schemeClr val="accent1"/>
              </a:buClr>
              <a:buSzPts val="4200"/>
              <a:buNone/>
              <a:defRPr sz="4200">
                <a:solidFill>
                  <a:schemeClr val="accent1"/>
                </a:solidFill>
              </a:defRPr>
            </a:lvl2pPr>
            <a:lvl3pPr lvl="2" algn="l">
              <a:lnSpc>
                <a:spcPct val="100000"/>
              </a:lnSpc>
              <a:spcBef>
                <a:spcPts val="0"/>
              </a:spcBef>
              <a:spcAft>
                <a:spcPts val="0"/>
              </a:spcAft>
              <a:buClr>
                <a:schemeClr val="accent1"/>
              </a:buClr>
              <a:buSzPts val="4200"/>
              <a:buNone/>
              <a:defRPr sz="4200">
                <a:solidFill>
                  <a:schemeClr val="accent1"/>
                </a:solidFill>
              </a:defRPr>
            </a:lvl3pPr>
            <a:lvl4pPr lvl="3" algn="l">
              <a:lnSpc>
                <a:spcPct val="100000"/>
              </a:lnSpc>
              <a:spcBef>
                <a:spcPts val="0"/>
              </a:spcBef>
              <a:spcAft>
                <a:spcPts val="0"/>
              </a:spcAft>
              <a:buClr>
                <a:schemeClr val="accent1"/>
              </a:buClr>
              <a:buSzPts val="4200"/>
              <a:buNone/>
              <a:defRPr sz="4200">
                <a:solidFill>
                  <a:schemeClr val="accent1"/>
                </a:solidFill>
              </a:defRPr>
            </a:lvl4pPr>
            <a:lvl5pPr lvl="4" algn="l">
              <a:lnSpc>
                <a:spcPct val="100000"/>
              </a:lnSpc>
              <a:spcBef>
                <a:spcPts val="0"/>
              </a:spcBef>
              <a:spcAft>
                <a:spcPts val="0"/>
              </a:spcAft>
              <a:buClr>
                <a:schemeClr val="accent1"/>
              </a:buClr>
              <a:buSzPts val="4200"/>
              <a:buNone/>
              <a:defRPr sz="4200">
                <a:solidFill>
                  <a:schemeClr val="accent1"/>
                </a:solidFill>
              </a:defRPr>
            </a:lvl5pPr>
            <a:lvl6pPr lvl="5" algn="l">
              <a:lnSpc>
                <a:spcPct val="100000"/>
              </a:lnSpc>
              <a:spcBef>
                <a:spcPts val="0"/>
              </a:spcBef>
              <a:spcAft>
                <a:spcPts val="0"/>
              </a:spcAft>
              <a:buClr>
                <a:schemeClr val="accent1"/>
              </a:buClr>
              <a:buSzPts val="4200"/>
              <a:buNone/>
              <a:defRPr sz="4200">
                <a:solidFill>
                  <a:schemeClr val="accent1"/>
                </a:solidFill>
              </a:defRPr>
            </a:lvl6pPr>
            <a:lvl7pPr lvl="6" algn="l">
              <a:lnSpc>
                <a:spcPct val="100000"/>
              </a:lnSpc>
              <a:spcBef>
                <a:spcPts val="0"/>
              </a:spcBef>
              <a:spcAft>
                <a:spcPts val="0"/>
              </a:spcAft>
              <a:buClr>
                <a:schemeClr val="accent1"/>
              </a:buClr>
              <a:buSzPts val="4200"/>
              <a:buNone/>
              <a:defRPr sz="4200">
                <a:solidFill>
                  <a:schemeClr val="accent1"/>
                </a:solidFill>
              </a:defRPr>
            </a:lvl7pPr>
            <a:lvl8pPr lvl="7" algn="l">
              <a:lnSpc>
                <a:spcPct val="100000"/>
              </a:lnSpc>
              <a:spcBef>
                <a:spcPts val="0"/>
              </a:spcBef>
              <a:spcAft>
                <a:spcPts val="0"/>
              </a:spcAft>
              <a:buClr>
                <a:schemeClr val="accent1"/>
              </a:buClr>
              <a:buSzPts val="4200"/>
              <a:buNone/>
              <a:defRPr sz="4200">
                <a:solidFill>
                  <a:schemeClr val="accent1"/>
                </a:solidFill>
              </a:defRPr>
            </a:lvl8pPr>
            <a:lvl9pPr lvl="8" algn="l">
              <a:lnSpc>
                <a:spcPct val="100000"/>
              </a:lnSpc>
              <a:spcBef>
                <a:spcPts val="0"/>
              </a:spcBef>
              <a:spcAft>
                <a:spcPts val="0"/>
              </a:spcAft>
              <a:buClr>
                <a:schemeClr val="accent1"/>
              </a:buClr>
              <a:buSzPts val="4200"/>
              <a:buNone/>
              <a:defRPr sz="4200">
                <a:solidFill>
                  <a:schemeClr val="accent1"/>
                </a:solidFill>
              </a:defRPr>
            </a:lvl9pPr>
          </a:lstStyle>
          <a:p/>
        </p:txBody>
      </p:sp>
      <p:sp>
        <p:nvSpPr>
          <p:cNvPr id="20" name="Google Shape;20;p22"/>
          <p:cNvSpPr txBox="1"/>
          <p:nvPr>
            <p:ph idx="1" type="subTitle"/>
          </p:nvPr>
        </p:nvSpPr>
        <p:spPr>
          <a:xfrm>
            <a:off x="512700" y="3840639"/>
            <a:ext cx="8118600" cy="787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accent2"/>
              </a:buClr>
              <a:buSzPts val="2400"/>
              <a:buNone/>
              <a:defRPr sz="2400">
                <a:solidFill>
                  <a:schemeClr val="accent2"/>
                </a:solidFill>
              </a:defRPr>
            </a:lvl1pPr>
            <a:lvl2pPr lvl="1" algn="l">
              <a:lnSpc>
                <a:spcPct val="100000"/>
              </a:lnSpc>
              <a:spcBef>
                <a:spcPts val="0"/>
              </a:spcBef>
              <a:spcAft>
                <a:spcPts val="0"/>
              </a:spcAft>
              <a:buClr>
                <a:schemeClr val="accent2"/>
              </a:buClr>
              <a:buSzPts val="2400"/>
              <a:buNone/>
              <a:defRPr sz="2400">
                <a:solidFill>
                  <a:schemeClr val="accent2"/>
                </a:solidFill>
              </a:defRPr>
            </a:lvl2pPr>
            <a:lvl3pPr lvl="2" algn="l">
              <a:lnSpc>
                <a:spcPct val="100000"/>
              </a:lnSpc>
              <a:spcBef>
                <a:spcPts val="0"/>
              </a:spcBef>
              <a:spcAft>
                <a:spcPts val="0"/>
              </a:spcAft>
              <a:buClr>
                <a:schemeClr val="accent2"/>
              </a:buClr>
              <a:buSzPts val="2400"/>
              <a:buNone/>
              <a:defRPr sz="2400">
                <a:solidFill>
                  <a:schemeClr val="accent2"/>
                </a:solidFill>
              </a:defRPr>
            </a:lvl3pPr>
            <a:lvl4pPr lvl="3" algn="l">
              <a:lnSpc>
                <a:spcPct val="100000"/>
              </a:lnSpc>
              <a:spcBef>
                <a:spcPts val="0"/>
              </a:spcBef>
              <a:spcAft>
                <a:spcPts val="0"/>
              </a:spcAft>
              <a:buClr>
                <a:schemeClr val="accent2"/>
              </a:buClr>
              <a:buSzPts val="2400"/>
              <a:buNone/>
              <a:defRPr sz="2400">
                <a:solidFill>
                  <a:schemeClr val="accent2"/>
                </a:solidFill>
              </a:defRPr>
            </a:lvl4pPr>
            <a:lvl5pPr lvl="4" algn="l">
              <a:lnSpc>
                <a:spcPct val="100000"/>
              </a:lnSpc>
              <a:spcBef>
                <a:spcPts val="0"/>
              </a:spcBef>
              <a:spcAft>
                <a:spcPts val="0"/>
              </a:spcAft>
              <a:buClr>
                <a:schemeClr val="accent2"/>
              </a:buClr>
              <a:buSzPts val="2400"/>
              <a:buNone/>
              <a:defRPr sz="2400">
                <a:solidFill>
                  <a:schemeClr val="accent2"/>
                </a:solidFill>
              </a:defRPr>
            </a:lvl5pPr>
            <a:lvl6pPr lvl="5" algn="l">
              <a:lnSpc>
                <a:spcPct val="100000"/>
              </a:lnSpc>
              <a:spcBef>
                <a:spcPts val="0"/>
              </a:spcBef>
              <a:spcAft>
                <a:spcPts val="0"/>
              </a:spcAft>
              <a:buClr>
                <a:schemeClr val="accent2"/>
              </a:buClr>
              <a:buSzPts val="2400"/>
              <a:buNone/>
              <a:defRPr sz="2400">
                <a:solidFill>
                  <a:schemeClr val="accent2"/>
                </a:solidFill>
              </a:defRPr>
            </a:lvl6pPr>
            <a:lvl7pPr lvl="6" algn="l">
              <a:lnSpc>
                <a:spcPct val="100000"/>
              </a:lnSpc>
              <a:spcBef>
                <a:spcPts val="0"/>
              </a:spcBef>
              <a:spcAft>
                <a:spcPts val="0"/>
              </a:spcAft>
              <a:buClr>
                <a:schemeClr val="accent2"/>
              </a:buClr>
              <a:buSzPts val="2400"/>
              <a:buNone/>
              <a:defRPr sz="2400">
                <a:solidFill>
                  <a:schemeClr val="accent2"/>
                </a:solidFill>
              </a:defRPr>
            </a:lvl7pPr>
            <a:lvl8pPr lvl="7" algn="l">
              <a:lnSpc>
                <a:spcPct val="100000"/>
              </a:lnSpc>
              <a:spcBef>
                <a:spcPts val="0"/>
              </a:spcBef>
              <a:spcAft>
                <a:spcPts val="0"/>
              </a:spcAft>
              <a:buClr>
                <a:schemeClr val="accent2"/>
              </a:buClr>
              <a:buSzPts val="2400"/>
              <a:buNone/>
              <a:defRPr sz="2400">
                <a:solidFill>
                  <a:schemeClr val="accent2"/>
                </a:solidFill>
              </a:defRPr>
            </a:lvl8pPr>
            <a:lvl9pPr lvl="8" algn="l">
              <a:lnSpc>
                <a:spcPct val="100000"/>
              </a:lnSpc>
              <a:spcBef>
                <a:spcPts val="0"/>
              </a:spcBef>
              <a:spcAft>
                <a:spcPts val="0"/>
              </a:spcAft>
              <a:buClr>
                <a:schemeClr val="accent2"/>
              </a:buClr>
              <a:buSzPts val="2400"/>
              <a:buNone/>
              <a:defRPr sz="2400">
                <a:solidFill>
                  <a:schemeClr val="accent2"/>
                </a:solidFill>
              </a:defRPr>
            </a:lvl9pPr>
          </a:lstStyle>
          <a:p/>
        </p:txBody>
      </p:sp>
      <p:sp>
        <p:nvSpPr>
          <p:cNvPr id="21" name="Google Shape;21;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cxnSp>
        <p:nvCxnSpPr>
          <p:cNvPr id="23" name="Google Shape;23;p2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24" name="Google Shape;24;p23"/>
          <p:cNvSpPr txBox="1"/>
          <p:nvPr>
            <p:ph type="title"/>
          </p:nvPr>
        </p:nvSpPr>
        <p:spPr>
          <a:xfrm>
            <a:off x="512700" y="1893300"/>
            <a:ext cx="8118600" cy="1522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accent1"/>
              </a:buClr>
              <a:buSzPts val="6000"/>
              <a:buNone/>
              <a:defRPr sz="6000">
                <a:solidFill>
                  <a:schemeClr val="accent1"/>
                </a:solidFill>
              </a:defRPr>
            </a:lvl1pPr>
            <a:lvl2pPr lvl="1" algn="l">
              <a:lnSpc>
                <a:spcPct val="100000"/>
              </a:lnSpc>
              <a:spcBef>
                <a:spcPts val="0"/>
              </a:spcBef>
              <a:spcAft>
                <a:spcPts val="0"/>
              </a:spcAft>
              <a:buClr>
                <a:schemeClr val="accent1"/>
              </a:buClr>
              <a:buSzPts val="6000"/>
              <a:buNone/>
              <a:defRPr sz="6000">
                <a:solidFill>
                  <a:schemeClr val="accent1"/>
                </a:solidFill>
              </a:defRPr>
            </a:lvl2pPr>
            <a:lvl3pPr lvl="2" algn="l">
              <a:lnSpc>
                <a:spcPct val="100000"/>
              </a:lnSpc>
              <a:spcBef>
                <a:spcPts val="0"/>
              </a:spcBef>
              <a:spcAft>
                <a:spcPts val="0"/>
              </a:spcAft>
              <a:buClr>
                <a:schemeClr val="accent1"/>
              </a:buClr>
              <a:buSzPts val="6000"/>
              <a:buNone/>
              <a:defRPr sz="6000">
                <a:solidFill>
                  <a:schemeClr val="accent1"/>
                </a:solidFill>
              </a:defRPr>
            </a:lvl3pPr>
            <a:lvl4pPr lvl="3" algn="l">
              <a:lnSpc>
                <a:spcPct val="100000"/>
              </a:lnSpc>
              <a:spcBef>
                <a:spcPts val="0"/>
              </a:spcBef>
              <a:spcAft>
                <a:spcPts val="0"/>
              </a:spcAft>
              <a:buClr>
                <a:schemeClr val="accent1"/>
              </a:buClr>
              <a:buSzPts val="6000"/>
              <a:buNone/>
              <a:defRPr sz="6000">
                <a:solidFill>
                  <a:schemeClr val="accent1"/>
                </a:solidFill>
              </a:defRPr>
            </a:lvl4pPr>
            <a:lvl5pPr lvl="4" algn="l">
              <a:lnSpc>
                <a:spcPct val="100000"/>
              </a:lnSpc>
              <a:spcBef>
                <a:spcPts val="0"/>
              </a:spcBef>
              <a:spcAft>
                <a:spcPts val="0"/>
              </a:spcAft>
              <a:buClr>
                <a:schemeClr val="accent1"/>
              </a:buClr>
              <a:buSzPts val="6000"/>
              <a:buNone/>
              <a:defRPr sz="6000">
                <a:solidFill>
                  <a:schemeClr val="accent1"/>
                </a:solidFill>
              </a:defRPr>
            </a:lvl5pPr>
            <a:lvl6pPr lvl="5" algn="l">
              <a:lnSpc>
                <a:spcPct val="100000"/>
              </a:lnSpc>
              <a:spcBef>
                <a:spcPts val="0"/>
              </a:spcBef>
              <a:spcAft>
                <a:spcPts val="0"/>
              </a:spcAft>
              <a:buClr>
                <a:schemeClr val="accent1"/>
              </a:buClr>
              <a:buSzPts val="6000"/>
              <a:buNone/>
              <a:defRPr sz="6000">
                <a:solidFill>
                  <a:schemeClr val="accent1"/>
                </a:solidFill>
              </a:defRPr>
            </a:lvl6pPr>
            <a:lvl7pPr lvl="6" algn="l">
              <a:lnSpc>
                <a:spcPct val="100000"/>
              </a:lnSpc>
              <a:spcBef>
                <a:spcPts val="0"/>
              </a:spcBef>
              <a:spcAft>
                <a:spcPts val="0"/>
              </a:spcAft>
              <a:buClr>
                <a:schemeClr val="accent1"/>
              </a:buClr>
              <a:buSzPts val="6000"/>
              <a:buNone/>
              <a:defRPr sz="6000">
                <a:solidFill>
                  <a:schemeClr val="accent1"/>
                </a:solidFill>
              </a:defRPr>
            </a:lvl7pPr>
            <a:lvl8pPr lvl="7" algn="l">
              <a:lnSpc>
                <a:spcPct val="100000"/>
              </a:lnSpc>
              <a:spcBef>
                <a:spcPts val="0"/>
              </a:spcBef>
              <a:spcAft>
                <a:spcPts val="0"/>
              </a:spcAft>
              <a:buClr>
                <a:schemeClr val="accent1"/>
              </a:buClr>
              <a:buSzPts val="6000"/>
              <a:buNone/>
              <a:defRPr sz="6000">
                <a:solidFill>
                  <a:schemeClr val="accent1"/>
                </a:solidFill>
              </a:defRPr>
            </a:lvl8pPr>
            <a:lvl9pPr lvl="8" algn="l">
              <a:lnSpc>
                <a:spcPct val="100000"/>
              </a:lnSpc>
              <a:spcBef>
                <a:spcPts val="0"/>
              </a:spcBef>
              <a:spcAft>
                <a:spcPts val="0"/>
              </a:spcAft>
              <a:buClr>
                <a:schemeClr val="accent1"/>
              </a:buClr>
              <a:buSzPts val="6000"/>
              <a:buNone/>
              <a:defRPr sz="6000">
                <a:solidFill>
                  <a:schemeClr val="accent1"/>
                </a:solidFill>
              </a:defRPr>
            </a:lvl9pPr>
          </a:lstStyle>
          <a:p/>
        </p:txBody>
      </p:sp>
      <p:sp>
        <p:nvSpPr>
          <p:cNvPr id="25" name="Google Shape;25;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24"/>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8" name="Google Shape;28;p24"/>
          <p:cNvSpPr txBox="1"/>
          <p:nvPr>
            <p:ph idx="1" type="body"/>
          </p:nvPr>
        </p:nvSpPr>
        <p:spPr>
          <a:xfrm>
            <a:off x="311700" y="1171675"/>
            <a:ext cx="3999900" cy="3397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9" name="Google Shape;29;p24"/>
          <p:cNvSpPr txBox="1"/>
          <p:nvPr>
            <p:ph idx="2" type="body"/>
          </p:nvPr>
        </p:nvSpPr>
        <p:spPr>
          <a:xfrm>
            <a:off x="4832400" y="1171675"/>
            <a:ext cx="3999900" cy="3397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0" name="Google Shape;30;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25"/>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3" name="Google Shape;33;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26"/>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 name="Google Shape;36;p26"/>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7" name="Google Shape;3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27"/>
          <p:cNvSpPr txBox="1"/>
          <p:nvPr>
            <p:ph type="title"/>
          </p:nvPr>
        </p:nvSpPr>
        <p:spPr>
          <a:xfrm>
            <a:off x="490250" y="526350"/>
            <a:ext cx="56040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accent1"/>
              </a:buClr>
              <a:buSzPts val="5400"/>
              <a:buNone/>
              <a:defRPr sz="5400">
                <a:solidFill>
                  <a:schemeClr val="accent1"/>
                </a:solidFill>
              </a:defRPr>
            </a:lvl1pPr>
            <a:lvl2pPr lvl="1" algn="l">
              <a:lnSpc>
                <a:spcPct val="100000"/>
              </a:lnSpc>
              <a:spcBef>
                <a:spcPts val="0"/>
              </a:spcBef>
              <a:spcAft>
                <a:spcPts val="0"/>
              </a:spcAft>
              <a:buClr>
                <a:schemeClr val="accent1"/>
              </a:buClr>
              <a:buSzPts val="5400"/>
              <a:buNone/>
              <a:defRPr sz="5400">
                <a:solidFill>
                  <a:schemeClr val="accent1"/>
                </a:solidFill>
              </a:defRPr>
            </a:lvl2pPr>
            <a:lvl3pPr lvl="2" algn="l">
              <a:lnSpc>
                <a:spcPct val="100000"/>
              </a:lnSpc>
              <a:spcBef>
                <a:spcPts val="0"/>
              </a:spcBef>
              <a:spcAft>
                <a:spcPts val="0"/>
              </a:spcAft>
              <a:buClr>
                <a:schemeClr val="accent1"/>
              </a:buClr>
              <a:buSzPts val="5400"/>
              <a:buNone/>
              <a:defRPr sz="5400">
                <a:solidFill>
                  <a:schemeClr val="accent1"/>
                </a:solidFill>
              </a:defRPr>
            </a:lvl3pPr>
            <a:lvl4pPr lvl="3" algn="l">
              <a:lnSpc>
                <a:spcPct val="100000"/>
              </a:lnSpc>
              <a:spcBef>
                <a:spcPts val="0"/>
              </a:spcBef>
              <a:spcAft>
                <a:spcPts val="0"/>
              </a:spcAft>
              <a:buClr>
                <a:schemeClr val="accent1"/>
              </a:buClr>
              <a:buSzPts val="5400"/>
              <a:buNone/>
              <a:defRPr sz="5400">
                <a:solidFill>
                  <a:schemeClr val="accent1"/>
                </a:solidFill>
              </a:defRPr>
            </a:lvl4pPr>
            <a:lvl5pPr lvl="4" algn="l">
              <a:lnSpc>
                <a:spcPct val="100000"/>
              </a:lnSpc>
              <a:spcBef>
                <a:spcPts val="0"/>
              </a:spcBef>
              <a:spcAft>
                <a:spcPts val="0"/>
              </a:spcAft>
              <a:buClr>
                <a:schemeClr val="accent1"/>
              </a:buClr>
              <a:buSzPts val="5400"/>
              <a:buNone/>
              <a:defRPr sz="5400">
                <a:solidFill>
                  <a:schemeClr val="accent1"/>
                </a:solidFill>
              </a:defRPr>
            </a:lvl5pPr>
            <a:lvl6pPr lvl="5" algn="l">
              <a:lnSpc>
                <a:spcPct val="100000"/>
              </a:lnSpc>
              <a:spcBef>
                <a:spcPts val="0"/>
              </a:spcBef>
              <a:spcAft>
                <a:spcPts val="0"/>
              </a:spcAft>
              <a:buClr>
                <a:schemeClr val="accent1"/>
              </a:buClr>
              <a:buSzPts val="5400"/>
              <a:buNone/>
              <a:defRPr sz="5400">
                <a:solidFill>
                  <a:schemeClr val="accent1"/>
                </a:solidFill>
              </a:defRPr>
            </a:lvl6pPr>
            <a:lvl7pPr lvl="6" algn="l">
              <a:lnSpc>
                <a:spcPct val="100000"/>
              </a:lnSpc>
              <a:spcBef>
                <a:spcPts val="0"/>
              </a:spcBef>
              <a:spcAft>
                <a:spcPts val="0"/>
              </a:spcAft>
              <a:buClr>
                <a:schemeClr val="accent1"/>
              </a:buClr>
              <a:buSzPts val="5400"/>
              <a:buNone/>
              <a:defRPr sz="5400">
                <a:solidFill>
                  <a:schemeClr val="accent1"/>
                </a:solidFill>
              </a:defRPr>
            </a:lvl7pPr>
            <a:lvl8pPr lvl="7" algn="l">
              <a:lnSpc>
                <a:spcPct val="100000"/>
              </a:lnSpc>
              <a:spcBef>
                <a:spcPts val="0"/>
              </a:spcBef>
              <a:spcAft>
                <a:spcPts val="0"/>
              </a:spcAft>
              <a:buClr>
                <a:schemeClr val="accent1"/>
              </a:buClr>
              <a:buSzPts val="5400"/>
              <a:buNone/>
              <a:defRPr sz="5400">
                <a:solidFill>
                  <a:schemeClr val="accent1"/>
                </a:solidFill>
              </a:defRPr>
            </a:lvl8pPr>
            <a:lvl9pPr lvl="8" algn="l">
              <a:lnSpc>
                <a:spcPct val="100000"/>
              </a:lnSpc>
              <a:spcBef>
                <a:spcPts val="0"/>
              </a:spcBef>
              <a:spcAft>
                <a:spcPts val="0"/>
              </a:spcAft>
              <a:buClr>
                <a:schemeClr val="accent1"/>
              </a:buClr>
              <a:buSzPts val="5400"/>
              <a:buNone/>
              <a:defRPr sz="5400">
                <a:solidFill>
                  <a:schemeClr val="accent1"/>
                </a:solidFill>
              </a:defRPr>
            </a:lvl9pPr>
          </a:lstStyle>
          <a:p/>
        </p:txBody>
      </p:sp>
      <p:sp>
        <p:nvSpPr>
          <p:cNvPr id="40" name="Google Shape;40;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28"/>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 name="Google Shape;43;p28"/>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4" name="Google Shape;44;p28"/>
          <p:cNvSpPr txBox="1"/>
          <p:nvPr>
            <p:ph type="title"/>
          </p:nvPr>
        </p:nvSpPr>
        <p:spPr>
          <a:xfrm>
            <a:off x="265500" y="1382350"/>
            <a:ext cx="4045200" cy="13332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2"/>
              </a:buClr>
              <a:buSzPts val="4200"/>
              <a:buNone/>
              <a:defRPr sz="4200">
                <a:solidFill>
                  <a:schemeClr val="lt2"/>
                </a:solidFill>
              </a:defRPr>
            </a:lvl1pPr>
            <a:lvl2pPr lvl="1" algn="ctr">
              <a:lnSpc>
                <a:spcPct val="100000"/>
              </a:lnSpc>
              <a:spcBef>
                <a:spcPts val="0"/>
              </a:spcBef>
              <a:spcAft>
                <a:spcPts val="0"/>
              </a:spcAft>
              <a:buClr>
                <a:schemeClr val="lt2"/>
              </a:buClr>
              <a:buSzPts val="4200"/>
              <a:buNone/>
              <a:defRPr sz="4200">
                <a:solidFill>
                  <a:schemeClr val="lt2"/>
                </a:solidFill>
              </a:defRPr>
            </a:lvl2pPr>
            <a:lvl3pPr lvl="2" algn="ctr">
              <a:lnSpc>
                <a:spcPct val="100000"/>
              </a:lnSpc>
              <a:spcBef>
                <a:spcPts val="0"/>
              </a:spcBef>
              <a:spcAft>
                <a:spcPts val="0"/>
              </a:spcAft>
              <a:buClr>
                <a:schemeClr val="lt2"/>
              </a:buClr>
              <a:buSzPts val="4200"/>
              <a:buNone/>
              <a:defRPr sz="4200">
                <a:solidFill>
                  <a:schemeClr val="lt2"/>
                </a:solidFill>
              </a:defRPr>
            </a:lvl3pPr>
            <a:lvl4pPr lvl="3" algn="ctr">
              <a:lnSpc>
                <a:spcPct val="100000"/>
              </a:lnSpc>
              <a:spcBef>
                <a:spcPts val="0"/>
              </a:spcBef>
              <a:spcAft>
                <a:spcPts val="0"/>
              </a:spcAft>
              <a:buClr>
                <a:schemeClr val="lt2"/>
              </a:buClr>
              <a:buSzPts val="4200"/>
              <a:buNone/>
              <a:defRPr sz="4200">
                <a:solidFill>
                  <a:schemeClr val="lt2"/>
                </a:solidFill>
              </a:defRPr>
            </a:lvl4pPr>
            <a:lvl5pPr lvl="4" algn="ctr">
              <a:lnSpc>
                <a:spcPct val="100000"/>
              </a:lnSpc>
              <a:spcBef>
                <a:spcPts val="0"/>
              </a:spcBef>
              <a:spcAft>
                <a:spcPts val="0"/>
              </a:spcAft>
              <a:buClr>
                <a:schemeClr val="lt2"/>
              </a:buClr>
              <a:buSzPts val="4200"/>
              <a:buNone/>
              <a:defRPr sz="4200">
                <a:solidFill>
                  <a:schemeClr val="lt2"/>
                </a:solidFill>
              </a:defRPr>
            </a:lvl5pPr>
            <a:lvl6pPr lvl="5" algn="ctr">
              <a:lnSpc>
                <a:spcPct val="100000"/>
              </a:lnSpc>
              <a:spcBef>
                <a:spcPts val="0"/>
              </a:spcBef>
              <a:spcAft>
                <a:spcPts val="0"/>
              </a:spcAft>
              <a:buClr>
                <a:schemeClr val="lt2"/>
              </a:buClr>
              <a:buSzPts val="4200"/>
              <a:buNone/>
              <a:defRPr sz="4200">
                <a:solidFill>
                  <a:schemeClr val="lt2"/>
                </a:solidFill>
              </a:defRPr>
            </a:lvl6pPr>
            <a:lvl7pPr lvl="6" algn="ctr">
              <a:lnSpc>
                <a:spcPct val="100000"/>
              </a:lnSpc>
              <a:spcBef>
                <a:spcPts val="0"/>
              </a:spcBef>
              <a:spcAft>
                <a:spcPts val="0"/>
              </a:spcAft>
              <a:buClr>
                <a:schemeClr val="lt2"/>
              </a:buClr>
              <a:buSzPts val="4200"/>
              <a:buNone/>
              <a:defRPr sz="4200">
                <a:solidFill>
                  <a:schemeClr val="lt2"/>
                </a:solidFill>
              </a:defRPr>
            </a:lvl7pPr>
            <a:lvl8pPr lvl="7" algn="ctr">
              <a:lnSpc>
                <a:spcPct val="100000"/>
              </a:lnSpc>
              <a:spcBef>
                <a:spcPts val="0"/>
              </a:spcBef>
              <a:spcAft>
                <a:spcPts val="0"/>
              </a:spcAft>
              <a:buClr>
                <a:schemeClr val="lt2"/>
              </a:buClr>
              <a:buSzPts val="4200"/>
              <a:buNone/>
              <a:defRPr sz="4200">
                <a:solidFill>
                  <a:schemeClr val="lt2"/>
                </a:solidFill>
              </a:defRPr>
            </a:lvl8pPr>
            <a:lvl9pPr lvl="8" algn="ctr">
              <a:lnSpc>
                <a:spcPct val="100000"/>
              </a:lnSpc>
              <a:spcBef>
                <a:spcPts val="0"/>
              </a:spcBef>
              <a:spcAft>
                <a:spcPts val="0"/>
              </a:spcAft>
              <a:buClr>
                <a:schemeClr val="lt2"/>
              </a:buClr>
              <a:buSzPts val="4200"/>
              <a:buNone/>
              <a:defRPr sz="4200">
                <a:solidFill>
                  <a:schemeClr val="lt2"/>
                </a:solidFill>
              </a:defRPr>
            </a:lvl9pPr>
          </a:lstStyle>
          <a:p/>
        </p:txBody>
      </p:sp>
      <p:sp>
        <p:nvSpPr>
          <p:cNvPr id="45" name="Google Shape;45;p28"/>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6" name="Google Shape;46;p28"/>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accent1"/>
              </a:buClr>
              <a:buSzPts val="1800"/>
              <a:buChar char="●"/>
              <a:defRPr>
                <a:solidFill>
                  <a:schemeClr val="accent1"/>
                </a:solidFill>
              </a:defRPr>
            </a:lvl1pPr>
            <a:lvl2pPr indent="-317500" lvl="1" marL="914400" algn="l">
              <a:lnSpc>
                <a:spcPct val="115000"/>
              </a:lnSpc>
              <a:spcBef>
                <a:spcPts val="0"/>
              </a:spcBef>
              <a:spcAft>
                <a:spcPts val="0"/>
              </a:spcAft>
              <a:buClr>
                <a:schemeClr val="accent1"/>
              </a:buClr>
              <a:buSzPts val="1400"/>
              <a:buChar char="○"/>
              <a:defRPr>
                <a:solidFill>
                  <a:schemeClr val="accent1"/>
                </a:solidFill>
              </a:defRPr>
            </a:lvl2pPr>
            <a:lvl3pPr indent="-317500" lvl="2" marL="1371600" algn="l">
              <a:lnSpc>
                <a:spcPct val="115000"/>
              </a:lnSpc>
              <a:spcBef>
                <a:spcPts val="0"/>
              </a:spcBef>
              <a:spcAft>
                <a:spcPts val="0"/>
              </a:spcAft>
              <a:buClr>
                <a:schemeClr val="accent1"/>
              </a:buClr>
              <a:buSzPts val="1400"/>
              <a:buChar char="■"/>
              <a:defRPr>
                <a:solidFill>
                  <a:schemeClr val="accent1"/>
                </a:solidFill>
              </a:defRPr>
            </a:lvl3pPr>
            <a:lvl4pPr indent="-317500" lvl="3" marL="1828800" algn="l">
              <a:lnSpc>
                <a:spcPct val="115000"/>
              </a:lnSpc>
              <a:spcBef>
                <a:spcPts val="0"/>
              </a:spcBef>
              <a:spcAft>
                <a:spcPts val="0"/>
              </a:spcAft>
              <a:buClr>
                <a:schemeClr val="accent1"/>
              </a:buClr>
              <a:buSzPts val="1400"/>
              <a:buChar char="●"/>
              <a:defRPr>
                <a:solidFill>
                  <a:schemeClr val="accent1"/>
                </a:solidFill>
              </a:defRPr>
            </a:lvl4pPr>
            <a:lvl5pPr indent="-317500" lvl="4" marL="2286000" algn="l">
              <a:lnSpc>
                <a:spcPct val="115000"/>
              </a:lnSpc>
              <a:spcBef>
                <a:spcPts val="0"/>
              </a:spcBef>
              <a:spcAft>
                <a:spcPts val="0"/>
              </a:spcAft>
              <a:buClr>
                <a:schemeClr val="accent1"/>
              </a:buClr>
              <a:buSzPts val="1400"/>
              <a:buChar char="○"/>
              <a:defRPr>
                <a:solidFill>
                  <a:schemeClr val="accent1"/>
                </a:solidFill>
              </a:defRPr>
            </a:lvl5pPr>
            <a:lvl6pPr indent="-317500" lvl="5" marL="2743200" algn="l">
              <a:lnSpc>
                <a:spcPct val="115000"/>
              </a:lnSpc>
              <a:spcBef>
                <a:spcPts val="0"/>
              </a:spcBef>
              <a:spcAft>
                <a:spcPts val="0"/>
              </a:spcAft>
              <a:buClr>
                <a:schemeClr val="accent1"/>
              </a:buClr>
              <a:buSzPts val="1400"/>
              <a:buChar char="■"/>
              <a:defRPr>
                <a:solidFill>
                  <a:schemeClr val="accent1"/>
                </a:solidFill>
              </a:defRPr>
            </a:lvl6pPr>
            <a:lvl7pPr indent="-317500" lvl="6" marL="3200400" algn="l">
              <a:lnSpc>
                <a:spcPct val="115000"/>
              </a:lnSpc>
              <a:spcBef>
                <a:spcPts val="0"/>
              </a:spcBef>
              <a:spcAft>
                <a:spcPts val="0"/>
              </a:spcAft>
              <a:buClr>
                <a:schemeClr val="accent1"/>
              </a:buClr>
              <a:buSzPts val="1400"/>
              <a:buChar char="●"/>
              <a:defRPr>
                <a:solidFill>
                  <a:schemeClr val="accent1"/>
                </a:solidFill>
              </a:defRPr>
            </a:lvl7pPr>
            <a:lvl8pPr indent="-317500" lvl="7" marL="3657600" algn="l">
              <a:lnSpc>
                <a:spcPct val="115000"/>
              </a:lnSpc>
              <a:spcBef>
                <a:spcPts val="0"/>
              </a:spcBef>
              <a:spcAft>
                <a:spcPts val="0"/>
              </a:spcAft>
              <a:buClr>
                <a:schemeClr val="accent1"/>
              </a:buClr>
              <a:buSzPts val="1400"/>
              <a:buChar char="○"/>
              <a:defRPr>
                <a:solidFill>
                  <a:schemeClr val="accent1"/>
                </a:solidFill>
              </a:defRPr>
            </a:lvl8pPr>
            <a:lvl9pPr indent="-317500" lvl="8" marL="4114800" algn="l">
              <a:lnSpc>
                <a:spcPct val="115000"/>
              </a:lnSpc>
              <a:spcBef>
                <a:spcPts val="0"/>
              </a:spcBef>
              <a:spcAft>
                <a:spcPts val="0"/>
              </a:spcAft>
              <a:buClr>
                <a:schemeClr val="accent1"/>
              </a:buClr>
              <a:buSzPts val="1400"/>
              <a:buChar char="■"/>
              <a:defRPr>
                <a:solidFill>
                  <a:schemeClr val="accent1"/>
                </a:solidFill>
              </a:defRPr>
            </a:lvl9pPr>
          </a:lstStyle>
          <a:p/>
        </p:txBody>
      </p:sp>
      <p:sp>
        <p:nvSpPr>
          <p:cNvPr id="47" name="Google Shape;47;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1pPr>
            <a:lvl2pPr lvl="1"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2pPr>
            <a:lvl3pPr lvl="2"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3pPr>
            <a:lvl4pPr lvl="3"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4pPr>
            <a:lvl5pPr lvl="4"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5pPr>
            <a:lvl6pPr lvl="5"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6pPr>
            <a:lvl7pPr lvl="6"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7pPr>
            <a:lvl8pPr lvl="7"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8pPr>
            <a:lvl9pPr lvl="8"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9pPr>
          </a:lstStyle>
          <a:p/>
        </p:txBody>
      </p:sp>
      <p:sp>
        <p:nvSpPr>
          <p:cNvPr id="7" name="Google Shape;7;p19"/>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1"/>
              </a:buClr>
              <a:buSzPts val="1800"/>
              <a:buFont typeface="Old Standard TT"/>
              <a:buChar char="●"/>
              <a:defRPr b="0" i="0" sz="1800" u="none" cap="none" strike="noStrike">
                <a:solidFill>
                  <a:schemeClr val="dk1"/>
                </a:solidFill>
                <a:latin typeface="Old Standard TT"/>
                <a:ea typeface="Old Standard TT"/>
                <a:cs typeface="Old Standard TT"/>
                <a:sym typeface="Old Standard TT"/>
              </a:defRPr>
            </a:lvl1pPr>
            <a:lvl2pPr indent="-317500" lvl="1" marL="9144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2pPr>
            <a:lvl3pPr indent="-317500" lvl="2" marL="13716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3pPr>
            <a:lvl4pPr indent="-317500" lvl="3" marL="18288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4pPr>
            <a:lvl5pPr indent="-317500" lvl="4" marL="22860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5pPr>
            <a:lvl6pPr indent="-317500" lvl="5" marL="27432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6pPr>
            <a:lvl7pPr indent="-317500" lvl="6" marL="32004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7pPr>
            <a:lvl8pPr indent="-317500" lvl="7" marL="36576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8pPr>
            <a:lvl9pPr indent="-317500" lvl="8" marL="41148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9pPr>
          </a:lstStyle>
          <a:p/>
        </p:txBody>
      </p:sp>
      <p:sp>
        <p:nvSpPr>
          <p:cNvPr id="8" name="Google Shape;8;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5" name="Shape 55"/>
        <p:cNvGrpSpPr/>
        <p:nvPr/>
      </p:nvGrpSpPr>
      <p:grpSpPr>
        <a:xfrm>
          <a:off x="0" y="0"/>
          <a:ext cx="0" cy="0"/>
          <a:chOff x="0" y="0"/>
          <a:chExt cx="0" cy="0"/>
        </a:xfrm>
      </p:grpSpPr>
      <p:sp>
        <p:nvSpPr>
          <p:cNvPr id="56" name="Google Shape;56;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7" name="Google Shape;57;p3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8" name="Google Shape;58;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jp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
          <p:cNvSpPr txBox="1"/>
          <p:nvPr>
            <p:ph idx="4294967295" type="ctrTitle"/>
          </p:nvPr>
        </p:nvSpPr>
        <p:spPr>
          <a:xfrm>
            <a:off x="256350" y="1917163"/>
            <a:ext cx="8631300" cy="677100"/>
          </a:xfrm>
          <a:prstGeom prst="rect">
            <a:avLst/>
          </a:prstGeom>
          <a:noFill/>
          <a:ln>
            <a:noFill/>
          </a:ln>
        </p:spPr>
        <p:txBody>
          <a:bodyPr anchorCtr="0" anchor="t" bIns="91425" lIns="91425" spcFirstLastPara="1" rIns="91425" wrap="square" tIns="91425">
            <a:normAutofit/>
          </a:bodyPr>
          <a:lstStyle/>
          <a:p>
            <a:pPr indent="0" lvl="0" marL="0" marR="0" rtl="0" algn="ctr">
              <a:lnSpc>
                <a:spcPct val="115000"/>
              </a:lnSpc>
              <a:spcBef>
                <a:spcPts val="0"/>
              </a:spcBef>
              <a:spcAft>
                <a:spcPts val="1000"/>
              </a:spcAft>
              <a:buClr>
                <a:schemeClr val="dk1"/>
              </a:buClr>
              <a:buSzPts val="1100"/>
              <a:buFont typeface="Arial"/>
              <a:buNone/>
            </a:pPr>
            <a:r>
              <a:rPr b="1" i="0" lang="en" sz="2400" u="none" cap="none" strike="noStrike">
                <a:solidFill>
                  <a:schemeClr val="dk1"/>
                </a:solidFill>
                <a:latin typeface="Old Standard TT"/>
                <a:ea typeface="Old Standard TT"/>
                <a:cs typeface="Old Standard TT"/>
                <a:sym typeface="Old Standard TT"/>
              </a:rPr>
              <a:t>Water Quality Predictor and Usage Suggestor</a:t>
            </a:r>
            <a:endParaRPr b="0" i="0" sz="2400" u="none" cap="none" strike="noStrike">
              <a:solidFill>
                <a:schemeClr val="dk1"/>
              </a:solidFill>
              <a:latin typeface="Old Standard TT"/>
              <a:ea typeface="Old Standard TT"/>
              <a:cs typeface="Old Standard TT"/>
              <a:sym typeface="Old Standard TT"/>
            </a:endParaRPr>
          </a:p>
        </p:txBody>
      </p:sp>
      <p:sp>
        <p:nvSpPr>
          <p:cNvPr id="105" name="Google Shape;105;p1"/>
          <p:cNvSpPr txBox="1"/>
          <p:nvPr>
            <p:ph idx="4294967295" type="subTitle"/>
          </p:nvPr>
        </p:nvSpPr>
        <p:spPr>
          <a:xfrm>
            <a:off x="3760050" y="1474075"/>
            <a:ext cx="1623900" cy="443100"/>
          </a:xfrm>
          <a:prstGeom prst="rect">
            <a:avLst/>
          </a:prstGeom>
          <a:noFill/>
          <a:ln>
            <a:noFill/>
          </a:ln>
        </p:spPr>
        <p:txBody>
          <a:bodyPr anchorCtr="0" anchor="t" bIns="91425" lIns="91425" spcFirstLastPara="1" rIns="91425" wrap="square" tIns="91425">
            <a:noAutofit/>
          </a:bodyPr>
          <a:lstStyle/>
          <a:p>
            <a:pPr indent="0" lvl="0" marL="0" marR="0" rtl="0" algn="ctr">
              <a:lnSpc>
                <a:spcPct val="80000"/>
              </a:lnSpc>
              <a:spcBef>
                <a:spcPts val="0"/>
              </a:spcBef>
              <a:spcAft>
                <a:spcPts val="0"/>
              </a:spcAft>
              <a:buClr>
                <a:schemeClr val="dk1"/>
              </a:buClr>
              <a:buSzPts val="1800"/>
              <a:buFont typeface="Old Standard TT"/>
              <a:buNone/>
            </a:pPr>
            <a:r>
              <a:rPr b="1" i="0" lang="en" sz="1900" u="none" cap="none" strike="noStrike">
                <a:solidFill>
                  <a:schemeClr val="dk1"/>
                </a:solidFill>
                <a:latin typeface="Old Standard TT"/>
                <a:ea typeface="Old Standard TT"/>
                <a:cs typeface="Old Standard TT"/>
                <a:sym typeface="Old Standard TT"/>
              </a:rPr>
              <a:t>Group 7</a:t>
            </a:r>
            <a:endParaRPr b="1" i="0" sz="1900" u="none" cap="none" strike="noStrike">
              <a:solidFill>
                <a:schemeClr val="dk1"/>
              </a:solidFill>
              <a:latin typeface="Old Standard TT"/>
              <a:ea typeface="Old Standard TT"/>
              <a:cs typeface="Old Standard TT"/>
              <a:sym typeface="Old Standard TT"/>
            </a:endParaRPr>
          </a:p>
          <a:p>
            <a:pPr indent="0" lvl="0" marL="0" marR="0" rtl="0" algn="l">
              <a:lnSpc>
                <a:spcPct val="80000"/>
              </a:lnSpc>
              <a:spcBef>
                <a:spcPts val="1200"/>
              </a:spcBef>
              <a:spcAft>
                <a:spcPts val="1200"/>
              </a:spcAft>
              <a:buClr>
                <a:schemeClr val="dk1"/>
              </a:buClr>
              <a:buSzPts val="1800"/>
              <a:buFont typeface="Old Standard TT"/>
              <a:buNone/>
            </a:pPr>
            <a:r>
              <a:t/>
            </a:r>
            <a:endParaRPr b="0" i="0" sz="1800" u="none" cap="none" strike="noStrike">
              <a:solidFill>
                <a:schemeClr val="dk1"/>
              </a:solidFill>
              <a:latin typeface="Old Standard TT"/>
              <a:ea typeface="Old Standard TT"/>
              <a:cs typeface="Old Standard TT"/>
              <a:sym typeface="Old Standard TT"/>
            </a:endParaRPr>
          </a:p>
        </p:txBody>
      </p:sp>
      <p:sp>
        <p:nvSpPr>
          <p:cNvPr id="106" name="Google Shape;106;p1"/>
          <p:cNvSpPr txBox="1"/>
          <p:nvPr/>
        </p:nvSpPr>
        <p:spPr>
          <a:xfrm>
            <a:off x="1120625" y="91775"/>
            <a:ext cx="7700700" cy="10050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1200"/>
              </a:spcBef>
              <a:spcAft>
                <a:spcPts val="0"/>
              </a:spcAft>
              <a:buClr>
                <a:srgbClr val="000000"/>
              </a:buClr>
              <a:buSzPts val="2200"/>
              <a:buFont typeface="Arial"/>
              <a:buNone/>
            </a:pPr>
            <a:r>
              <a:rPr b="1" i="0" lang="en" sz="2200" u="none" cap="none" strike="noStrike">
                <a:solidFill>
                  <a:schemeClr val="dk1"/>
                </a:solidFill>
                <a:latin typeface="Old Standard TT"/>
                <a:ea typeface="Old Standard TT"/>
                <a:cs typeface="Old Standard TT"/>
                <a:sym typeface="Old Standard TT"/>
              </a:rPr>
              <a:t>Vivekanand Education Society’s Institute of Technology</a:t>
            </a:r>
            <a:endParaRPr b="1" i="0" sz="2200" u="none" cap="none" strike="noStrike">
              <a:solidFill>
                <a:schemeClr val="dk1"/>
              </a:solidFill>
              <a:latin typeface="Old Standard TT"/>
              <a:ea typeface="Old Standard TT"/>
              <a:cs typeface="Old Standard TT"/>
              <a:sym typeface="Old Standard TT"/>
            </a:endParaRPr>
          </a:p>
          <a:p>
            <a:pPr indent="0" lvl="0" marL="0" marR="0" rtl="0" algn="ctr">
              <a:lnSpc>
                <a:spcPct val="115000"/>
              </a:lnSpc>
              <a:spcBef>
                <a:spcPts val="1200"/>
              </a:spcBef>
              <a:spcAft>
                <a:spcPts val="0"/>
              </a:spcAft>
              <a:buClr>
                <a:srgbClr val="000000"/>
              </a:buClr>
              <a:buSzPts val="1800"/>
              <a:buFont typeface="Arial"/>
              <a:buNone/>
            </a:pPr>
            <a:r>
              <a:rPr b="1" i="0" lang="en" sz="1800" u="none" cap="none" strike="noStrike">
                <a:solidFill>
                  <a:schemeClr val="dk1"/>
                </a:solidFill>
                <a:latin typeface="Old Standard TT"/>
                <a:ea typeface="Old Standard TT"/>
                <a:cs typeface="Old Standard TT"/>
                <a:sym typeface="Old Standard TT"/>
              </a:rPr>
              <a:t>Department of Artificial Intelligence and Data Science</a:t>
            </a:r>
            <a:endParaRPr b="1" i="0" sz="1800" u="none" cap="none" strike="noStrike">
              <a:solidFill>
                <a:schemeClr val="dk1"/>
              </a:solidFill>
              <a:latin typeface="Old Standard TT"/>
              <a:ea typeface="Old Standard TT"/>
              <a:cs typeface="Old Standard TT"/>
              <a:sym typeface="Old Standard TT"/>
            </a:endParaRPr>
          </a:p>
        </p:txBody>
      </p:sp>
      <p:sp>
        <p:nvSpPr>
          <p:cNvPr id="107" name="Google Shape;107;p1"/>
          <p:cNvSpPr txBox="1"/>
          <p:nvPr/>
        </p:nvSpPr>
        <p:spPr>
          <a:xfrm>
            <a:off x="679850" y="2615200"/>
            <a:ext cx="4114800" cy="2062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000"/>
              <a:buFont typeface="Arial"/>
              <a:buNone/>
            </a:pPr>
            <a:r>
              <a:rPr b="1" i="0" lang="en" sz="2000" u="none" cap="none" strike="noStrike">
                <a:solidFill>
                  <a:schemeClr val="dk1"/>
                </a:solidFill>
                <a:latin typeface="Old Standard TT"/>
                <a:ea typeface="Old Standard TT"/>
                <a:cs typeface="Old Standard TT"/>
                <a:sym typeface="Old Standard TT"/>
              </a:rPr>
              <a:t>Team Members </a:t>
            </a:r>
            <a:endParaRPr b="1" i="0" sz="2000" u="none" cap="none" strike="noStrike">
              <a:solidFill>
                <a:schemeClr val="dk1"/>
              </a:solidFill>
              <a:latin typeface="Old Standard TT"/>
              <a:ea typeface="Old Standard TT"/>
              <a:cs typeface="Old Standard TT"/>
              <a:sym typeface="Old Standard TT"/>
            </a:endParaRPr>
          </a:p>
          <a:p>
            <a:pPr indent="-355600" lvl="0" marL="914400" marR="0" rtl="0" algn="l">
              <a:lnSpc>
                <a:spcPct val="115000"/>
              </a:lnSpc>
              <a:spcBef>
                <a:spcPts val="1200"/>
              </a:spcBef>
              <a:spcAft>
                <a:spcPts val="0"/>
              </a:spcAft>
              <a:buClr>
                <a:schemeClr val="dk1"/>
              </a:buClr>
              <a:buSzPts val="2000"/>
              <a:buFont typeface="Old Standard TT"/>
              <a:buChar char="●"/>
            </a:pPr>
            <a:r>
              <a:rPr b="0" i="0" lang="en" sz="2000" u="none" cap="none" strike="noStrike">
                <a:solidFill>
                  <a:schemeClr val="dk1"/>
                </a:solidFill>
                <a:latin typeface="Old Standard TT"/>
                <a:ea typeface="Old Standard TT"/>
                <a:cs typeface="Old Standard TT"/>
                <a:sym typeface="Old Standard TT"/>
              </a:rPr>
              <a:t>Parth Suryavanshi	</a:t>
            </a:r>
            <a:endParaRPr b="0" i="0" sz="2000" u="none" cap="none" strike="noStrike">
              <a:solidFill>
                <a:schemeClr val="dk1"/>
              </a:solidFill>
              <a:latin typeface="Old Standard TT"/>
              <a:ea typeface="Old Standard TT"/>
              <a:cs typeface="Old Standard TT"/>
              <a:sym typeface="Old Standard TT"/>
            </a:endParaRPr>
          </a:p>
          <a:p>
            <a:pPr indent="-355600" lvl="0" marL="914400" marR="0" rtl="0" algn="l">
              <a:lnSpc>
                <a:spcPct val="115000"/>
              </a:lnSpc>
              <a:spcBef>
                <a:spcPts val="0"/>
              </a:spcBef>
              <a:spcAft>
                <a:spcPts val="0"/>
              </a:spcAft>
              <a:buClr>
                <a:schemeClr val="dk1"/>
              </a:buClr>
              <a:buSzPts val="2000"/>
              <a:buFont typeface="Old Standard TT"/>
              <a:buChar char="●"/>
            </a:pPr>
            <a:r>
              <a:rPr b="0" i="0" lang="en" sz="2000" u="none" cap="none" strike="noStrike">
                <a:solidFill>
                  <a:schemeClr val="dk1"/>
                </a:solidFill>
                <a:latin typeface="Old Standard TT"/>
                <a:ea typeface="Old Standard TT"/>
                <a:cs typeface="Old Standard TT"/>
                <a:sym typeface="Old Standard TT"/>
              </a:rPr>
              <a:t>Shreya Singh</a:t>
            </a:r>
            <a:endParaRPr b="0" i="0" sz="2000" u="none" cap="none" strike="noStrike">
              <a:solidFill>
                <a:schemeClr val="dk1"/>
              </a:solidFill>
              <a:latin typeface="Old Standard TT"/>
              <a:ea typeface="Old Standard TT"/>
              <a:cs typeface="Old Standard TT"/>
              <a:sym typeface="Old Standard TT"/>
            </a:endParaRPr>
          </a:p>
          <a:p>
            <a:pPr indent="-355600" lvl="0" marL="914400" marR="0" rtl="0" algn="l">
              <a:lnSpc>
                <a:spcPct val="115000"/>
              </a:lnSpc>
              <a:spcBef>
                <a:spcPts val="0"/>
              </a:spcBef>
              <a:spcAft>
                <a:spcPts val="0"/>
              </a:spcAft>
              <a:buClr>
                <a:schemeClr val="dk1"/>
              </a:buClr>
              <a:buSzPts val="2000"/>
              <a:buFont typeface="Old Standard TT"/>
              <a:buChar char="●"/>
            </a:pPr>
            <a:r>
              <a:rPr b="0" i="0" lang="en" sz="2000" u="none" cap="none" strike="noStrike">
                <a:solidFill>
                  <a:schemeClr val="dk1"/>
                </a:solidFill>
                <a:latin typeface="Old Standard TT"/>
                <a:ea typeface="Old Standard TT"/>
                <a:cs typeface="Old Standard TT"/>
                <a:sym typeface="Old Standard TT"/>
              </a:rPr>
              <a:t>Shruti Devlekar</a:t>
            </a:r>
            <a:endParaRPr b="0" i="0" sz="2000" u="none" cap="none" strike="noStrike">
              <a:solidFill>
                <a:schemeClr val="dk1"/>
              </a:solidFill>
              <a:latin typeface="Old Standard TT"/>
              <a:ea typeface="Old Standard TT"/>
              <a:cs typeface="Old Standard TT"/>
              <a:sym typeface="Old Standard TT"/>
            </a:endParaRPr>
          </a:p>
          <a:p>
            <a:pPr indent="-355600" lvl="0" marL="914400" marR="0" rtl="0" algn="l">
              <a:lnSpc>
                <a:spcPct val="115000"/>
              </a:lnSpc>
              <a:spcBef>
                <a:spcPts val="0"/>
              </a:spcBef>
              <a:spcAft>
                <a:spcPts val="0"/>
              </a:spcAft>
              <a:buClr>
                <a:schemeClr val="dk1"/>
              </a:buClr>
              <a:buSzPts val="2000"/>
              <a:buFont typeface="Old Standard TT"/>
              <a:buChar char="●"/>
            </a:pPr>
            <a:r>
              <a:rPr b="0" i="0" lang="en" sz="2000" u="none" cap="none" strike="noStrike">
                <a:solidFill>
                  <a:schemeClr val="dk1"/>
                </a:solidFill>
                <a:latin typeface="Old Standard TT"/>
                <a:ea typeface="Old Standard TT"/>
                <a:cs typeface="Old Standard TT"/>
                <a:sym typeface="Old Standard TT"/>
              </a:rPr>
              <a:t>Yash Sarang</a:t>
            </a:r>
            <a:endParaRPr b="0" i="0" sz="2000" u="none" cap="none" strike="noStrike">
              <a:solidFill>
                <a:schemeClr val="dk1"/>
              </a:solidFill>
              <a:latin typeface="Old Standard TT"/>
              <a:ea typeface="Old Standard TT"/>
              <a:cs typeface="Old Standard TT"/>
              <a:sym typeface="Old Standard TT"/>
            </a:endParaRPr>
          </a:p>
        </p:txBody>
      </p:sp>
      <p:sp>
        <p:nvSpPr>
          <p:cNvPr id="108" name="Google Shape;108;p1"/>
          <p:cNvSpPr txBox="1"/>
          <p:nvPr/>
        </p:nvSpPr>
        <p:spPr>
          <a:xfrm>
            <a:off x="4572000" y="2652875"/>
            <a:ext cx="3000000" cy="934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000"/>
              <a:buFont typeface="Arial"/>
              <a:buNone/>
            </a:pPr>
            <a:r>
              <a:rPr b="1" i="0" lang="en" sz="1800" u="none" cap="none" strike="noStrike">
                <a:solidFill>
                  <a:schemeClr val="dk1"/>
                </a:solidFill>
                <a:latin typeface="Old Standard TT"/>
                <a:ea typeface="Old Standard TT"/>
                <a:cs typeface="Old Standard TT"/>
                <a:sym typeface="Old Standard TT"/>
              </a:rPr>
              <a:t>Mentor</a:t>
            </a:r>
            <a:endParaRPr b="1" i="0" sz="1800" u="none" cap="none" strike="noStrike">
              <a:solidFill>
                <a:schemeClr val="dk1"/>
              </a:solidFill>
              <a:latin typeface="Old Standard TT"/>
              <a:ea typeface="Old Standard TT"/>
              <a:cs typeface="Old Standard TT"/>
              <a:sym typeface="Old Standard TT"/>
            </a:endParaRPr>
          </a:p>
          <a:p>
            <a:pPr indent="-342900" lvl="0" marL="914400" marR="0" rtl="0" algn="l">
              <a:lnSpc>
                <a:spcPct val="115000"/>
              </a:lnSpc>
              <a:spcBef>
                <a:spcPts val="1200"/>
              </a:spcBef>
              <a:spcAft>
                <a:spcPts val="0"/>
              </a:spcAft>
              <a:buClr>
                <a:schemeClr val="dk1"/>
              </a:buClr>
              <a:buSzPts val="1800"/>
              <a:buFont typeface="Old Standard TT"/>
              <a:buChar char="●"/>
            </a:pPr>
            <a:r>
              <a:rPr b="0" i="0" lang="en" sz="1800" u="none" cap="none" strike="noStrike">
                <a:solidFill>
                  <a:schemeClr val="dk1"/>
                </a:solidFill>
                <a:latin typeface="Old Standard TT"/>
                <a:ea typeface="Old Standard TT"/>
                <a:cs typeface="Old Standard TT"/>
                <a:sym typeface="Old Standard TT"/>
              </a:rPr>
              <a:t>Dr. Anjali Yeole</a:t>
            </a:r>
            <a:endParaRPr b="0" i="0" sz="1800" u="none" cap="none" strike="noStrike">
              <a:solidFill>
                <a:schemeClr val="dk1"/>
              </a:solidFill>
              <a:latin typeface="Old Standard TT"/>
              <a:ea typeface="Old Standard TT"/>
              <a:cs typeface="Old Standard TT"/>
              <a:sym typeface="Old Standard TT"/>
            </a:endParaRPr>
          </a:p>
        </p:txBody>
      </p:sp>
      <p:pic>
        <p:nvPicPr>
          <p:cNvPr id="109" name="Google Shape;109;p1"/>
          <p:cNvPicPr preferRelativeResize="0"/>
          <p:nvPr/>
        </p:nvPicPr>
        <p:blipFill rotWithShape="1">
          <a:blip r:embed="rId3">
            <a:alphaModFix/>
          </a:blip>
          <a:srcRect b="0" l="0" r="0" t="0"/>
          <a:stretch/>
        </p:blipFill>
        <p:spPr>
          <a:xfrm>
            <a:off x="679850" y="91775"/>
            <a:ext cx="1005000" cy="1005000"/>
          </a:xfrm>
          <a:prstGeom prst="rect">
            <a:avLst/>
          </a:prstGeom>
          <a:noFill/>
          <a:ln>
            <a:noFill/>
          </a:ln>
        </p:spPr>
      </p:pic>
      <p:sp>
        <p:nvSpPr>
          <p:cNvPr id="110" name="Google Shape;110;p1"/>
          <p:cNvSpPr txBox="1"/>
          <p:nvPr/>
        </p:nvSpPr>
        <p:spPr>
          <a:xfrm>
            <a:off x="4572000" y="3645675"/>
            <a:ext cx="3751800" cy="1362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1" i="0" lang="en" sz="1700" u="none" cap="none" strike="noStrike">
                <a:solidFill>
                  <a:srgbClr val="000000"/>
                </a:solidFill>
                <a:latin typeface="Times New Roman"/>
                <a:ea typeface="Times New Roman"/>
                <a:cs typeface="Times New Roman"/>
                <a:sym typeface="Times New Roman"/>
              </a:rPr>
              <a:t>Sustainability Goals Targeted :</a:t>
            </a:r>
            <a:endParaRPr b="1" i="0" sz="17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700"/>
              <a:buFont typeface="Arial"/>
              <a:buNone/>
            </a:pPr>
            <a:r>
              <a:t/>
            </a:r>
            <a:endParaRPr b="1" sz="1700">
              <a:latin typeface="Times New Roman"/>
              <a:ea typeface="Times New Roman"/>
              <a:cs typeface="Times New Roman"/>
              <a:sym typeface="Times New Roman"/>
            </a:endParaRPr>
          </a:p>
          <a:p>
            <a:pPr indent="-336550" lvl="0" marL="457200" marR="0" rtl="0" algn="just">
              <a:lnSpc>
                <a:spcPct val="150000"/>
              </a:lnSpc>
              <a:spcBef>
                <a:spcPts val="0"/>
              </a:spcBef>
              <a:spcAft>
                <a:spcPts val="0"/>
              </a:spcAft>
              <a:buClr>
                <a:srgbClr val="000000"/>
              </a:buClr>
              <a:buSzPts val="1700"/>
              <a:buFont typeface="Times New Roman"/>
              <a:buChar char="●"/>
            </a:pPr>
            <a:r>
              <a:rPr b="0" i="0" lang="en" sz="1700" u="none" cap="none" strike="noStrike">
                <a:solidFill>
                  <a:schemeClr val="dk1"/>
                </a:solidFill>
                <a:latin typeface="Times New Roman"/>
                <a:ea typeface="Times New Roman"/>
                <a:cs typeface="Times New Roman"/>
                <a:sym typeface="Times New Roman"/>
              </a:rPr>
              <a:t>Clean Water and Sanitation</a:t>
            </a:r>
            <a:endParaRPr b="0" i="0" sz="1700" u="none" cap="none" strike="noStrike">
              <a:solidFill>
                <a:schemeClr val="dk1"/>
              </a:solidFill>
              <a:latin typeface="Times New Roman"/>
              <a:ea typeface="Times New Roman"/>
              <a:cs typeface="Times New Roman"/>
              <a:sym typeface="Times New Roman"/>
            </a:endParaRPr>
          </a:p>
          <a:p>
            <a:pPr indent="-336550" lvl="0" marL="457200" marR="0" rtl="0" algn="just">
              <a:lnSpc>
                <a:spcPct val="150000"/>
              </a:lnSpc>
              <a:spcBef>
                <a:spcPts val="0"/>
              </a:spcBef>
              <a:spcAft>
                <a:spcPts val="0"/>
              </a:spcAft>
              <a:buClr>
                <a:schemeClr val="dk1"/>
              </a:buClr>
              <a:buSzPts val="1700"/>
              <a:buFont typeface="Times New Roman"/>
              <a:buChar char="●"/>
            </a:pPr>
            <a:r>
              <a:rPr b="0" i="0" lang="en" sz="1700" u="none" cap="none" strike="noStrike">
                <a:solidFill>
                  <a:schemeClr val="dk1"/>
                </a:solidFill>
                <a:latin typeface="Times New Roman"/>
                <a:ea typeface="Times New Roman"/>
                <a:cs typeface="Times New Roman"/>
                <a:sym typeface="Times New Roman"/>
              </a:rPr>
              <a:t>Good Health and Well Being</a:t>
            </a:r>
            <a:endParaRPr b="0" i="0" sz="1700" u="none" cap="none" strike="noStrike">
              <a:solidFill>
                <a:srgbClr val="000000"/>
              </a:solidFill>
              <a:latin typeface="Times New Roman"/>
              <a:ea typeface="Times New Roman"/>
              <a:cs typeface="Times New Roman"/>
              <a:sym typeface="Times New Roman"/>
            </a:endParaRPr>
          </a:p>
        </p:txBody>
      </p:sp>
      <p:sp>
        <p:nvSpPr>
          <p:cNvPr id="111" name="Google Shape;111;p1"/>
          <p:cNvSpPr txBox="1"/>
          <p:nvPr/>
        </p:nvSpPr>
        <p:spPr>
          <a:xfrm>
            <a:off x="398440" y="2084929"/>
            <a:ext cx="8345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Old Standard TT"/>
              <a:ea typeface="Old Standard TT"/>
              <a:cs typeface="Old Standard TT"/>
              <a:sym typeface="Old Standard T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0"/>
          <p:cNvSpPr txBox="1"/>
          <p:nvPr>
            <p:ph type="title"/>
          </p:nvPr>
        </p:nvSpPr>
        <p:spPr>
          <a:xfrm>
            <a:off x="0" y="0"/>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EDA</a:t>
            </a:r>
            <a:endParaRPr/>
          </a:p>
        </p:txBody>
      </p:sp>
      <p:sp>
        <p:nvSpPr>
          <p:cNvPr id="167" name="Google Shape;167;p10"/>
          <p:cNvSpPr txBox="1"/>
          <p:nvPr/>
        </p:nvSpPr>
        <p:spPr>
          <a:xfrm>
            <a:off x="313783" y="613200"/>
            <a:ext cx="4015800" cy="4311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1200"/>
              </a:spcAft>
              <a:buClr>
                <a:srgbClr val="000000"/>
              </a:buClr>
              <a:buSzPts val="1600"/>
              <a:buFont typeface="Arial"/>
              <a:buNone/>
            </a:pPr>
            <a:r>
              <a:rPr b="0" i="0" lang="en" sz="1600" u="none" cap="none" strike="noStrike">
                <a:solidFill>
                  <a:schemeClr val="dk1"/>
                </a:solidFill>
                <a:latin typeface="Old Standard TT"/>
                <a:ea typeface="Old Standard TT"/>
                <a:cs typeface="Old Standard TT"/>
                <a:sym typeface="Old Standard TT"/>
              </a:rPr>
              <a:t>Correlation Matrix</a:t>
            </a:r>
            <a:endParaRPr b="0" i="0" sz="1600" u="none" cap="none" strike="noStrike">
              <a:solidFill>
                <a:srgbClr val="000000"/>
              </a:solidFill>
              <a:latin typeface="Old Standard TT"/>
              <a:ea typeface="Old Standard TT"/>
              <a:cs typeface="Old Standard TT"/>
              <a:sym typeface="Old Standard TT"/>
            </a:endParaRPr>
          </a:p>
        </p:txBody>
      </p:sp>
      <p:pic>
        <p:nvPicPr>
          <p:cNvPr id="168" name="Google Shape;168;p10"/>
          <p:cNvPicPr preferRelativeResize="0"/>
          <p:nvPr/>
        </p:nvPicPr>
        <p:blipFill rotWithShape="1">
          <a:blip r:embed="rId3">
            <a:alphaModFix/>
          </a:blip>
          <a:srcRect b="0" l="0" r="0" t="0"/>
          <a:stretch/>
        </p:blipFill>
        <p:spPr>
          <a:xfrm>
            <a:off x="4429100" y="1044300"/>
            <a:ext cx="4714900" cy="2631102"/>
          </a:xfrm>
          <a:prstGeom prst="rect">
            <a:avLst/>
          </a:prstGeom>
          <a:noFill/>
          <a:ln>
            <a:noFill/>
          </a:ln>
        </p:spPr>
      </p:pic>
      <p:sp>
        <p:nvSpPr>
          <p:cNvPr id="169" name="Google Shape;169;p10"/>
          <p:cNvSpPr txBox="1"/>
          <p:nvPr/>
        </p:nvSpPr>
        <p:spPr>
          <a:xfrm>
            <a:off x="4500825" y="613200"/>
            <a:ext cx="4214700" cy="4311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1200"/>
              </a:spcAft>
              <a:buClr>
                <a:srgbClr val="000000"/>
              </a:buClr>
              <a:buSzPts val="1600"/>
              <a:buFont typeface="Arial"/>
              <a:buNone/>
            </a:pPr>
            <a:r>
              <a:rPr b="0" i="0" lang="en" sz="1600" u="none" cap="none" strike="noStrike">
                <a:solidFill>
                  <a:schemeClr val="dk1"/>
                </a:solidFill>
                <a:latin typeface="Old Standard TT"/>
                <a:ea typeface="Old Standard TT"/>
                <a:cs typeface="Old Standard TT"/>
                <a:sym typeface="Old Standard TT"/>
              </a:rPr>
              <a:t>Checking for missing values</a:t>
            </a:r>
            <a:endParaRPr b="0" i="0" sz="1600" u="none" cap="none" strike="noStrike">
              <a:solidFill>
                <a:srgbClr val="000000"/>
              </a:solidFill>
              <a:latin typeface="Old Standard TT"/>
              <a:ea typeface="Old Standard TT"/>
              <a:cs typeface="Old Standard TT"/>
              <a:sym typeface="Old Standard TT"/>
            </a:endParaRPr>
          </a:p>
        </p:txBody>
      </p:sp>
      <p:pic>
        <p:nvPicPr>
          <p:cNvPr id="170" name="Google Shape;170;p10"/>
          <p:cNvPicPr preferRelativeResize="0"/>
          <p:nvPr/>
        </p:nvPicPr>
        <p:blipFill rotWithShape="1">
          <a:blip r:embed="rId4">
            <a:alphaModFix/>
          </a:blip>
          <a:srcRect b="0" l="0" r="0" t="0"/>
          <a:stretch/>
        </p:blipFill>
        <p:spPr>
          <a:xfrm>
            <a:off x="0" y="1044300"/>
            <a:ext cx="4429100" cy="39984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11"/>
          <p:cNvPicPr preferRelativeResize="0"/>
          <p:nvPr/>
        </p:nvPicPr>
        <p:blipFill rotWithShape="1">
          <a:blip r:embed="rId3">
            <a:alphaModFix/>
          </a:blip>
          <a:srcRect b="0" l="0" r="0" t="0"/>
          <a:stretch/>
        </p:blipFill>
        <p:spPr>
          <a:xfrm>
            <a:off x="0" y="685800"/>
            <a:ext cx="4572000" cy="3014374"/>
          </a:xfrm>
          <a:prstGeom prst="rect">
            <a:avLst/>
          </a:prstGeom>
          <a:noFill/>
          <a:ln>
            <a:noFill/>
          </a:ln>
        </p:spPr>
      </p:pic>
      <p:pic>
        <p:nvPicPr>
          <p:cNvPr id="176" name="Google Shape;176;p11"/>
          <p:cNvPicPr preferRelativeResize="0"/>
          <p:nvPr/>
        </p:nvPicPr>
        <p:blipFill rotWithShape="1">
          <a:blip r:embed="rId4">
            <a:alphaModFix/>
          </a:blip>
          <a:srcRect b="0" l="0" r="0" t="0"/>
          <a:stretch/>
        </p:blipFill>
        <p:spPr>
          <a:xfrm>
            <a:off x="4572000" y="1914232"/>
            <a:ext cx="4571999" cy="2939143"/>
          </a:xfrm>
          <a:prstGeom prst="rect">
            <a:avLst/>
          </a:prstGeom>
          <a:noFill/>
          <a:ln>
            <a:noFill/>
          </a:ln>
        </p:spPr>
      </p:pic>
      <p:sp>
        <p:nvSpPr>
          <p:cNvPr id="177" name="Google Shape;177;p11"/>
          <p:cNvSpPr txBox="1"/>
          <p:nvPr/>
        </p:nvSpPr>
        <p:spPr>
          <a:xfrm>
            <a:off x="50" y="360825"/>
            <a:ext cx="4738200" cy="431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Times New Roman"/>
                <a:ea typeface="Times New Roman"/>
                <a:cs typeface="Times New Roman"/>
                <a:sym typeface="Times New Roman"/>
              </a:rPr>
              <a:t>Distribution Plots </a:t>
            </a:r>
            <a:r>
              <a:rPr b="0" i="0" lang="en" sz="1600" u="none" cap="none" strike="noStrike">
                <a:solidFill>
                  <a:schemeClr val="dk1"/>
                </a:solidFill>
                <a:latin typeface="Times New Roman"/>
                <a:ea typeface="Times New Roman"/>
                <a:cs typeface="Times New Roman"/>
                <a:sym typeface="Times New Roman"/>
              </a:rPr>
              <a:t>(Histograms)</a:t>
            </a:r>
            <a:r>
              <a:rPr b="0" i="0" lang="en" sz="1600" u="none" cap="none" strike="noStrike">
                <a:solidFill>
                  <a:srgbClr val="000000"/>
                </a:solidFill>
                <a:latin typeface="Times New Roman"/>
                <a:ea typeface="Times New Roman"/>
                <a:cs typeface="Times New Roman"/>
                <a:sym typeface="Times New Roman"/>
              </a:rPr>
              <a:t> according to potability </a:t>
            </a:r>
            <a:endParaRPr b="0" i="0" sz="1600" u="none" cap="none" strike="noStrike">
              <a:solidFill>
                <a:srgbClr val="000000"/>
              </a:solidFill>
              <a:latin typeface="Times New Roman"/>
              <a:ea typeface="Times New Roman"/>
              <a:cs typeface="Times New Roman"/>
              <a:sym typeface="Times New Roman"/>
            </a:endParaRPr>
          </a:p>
        </p:txBody>
      </p:sp>
      <p:sp>
        <p:nvSpPr>
          <p:cNvPr id="178" name="Google Shape;178;p11"/>
          <p:cNvSpPr txBox="1"/>
          <p:nvPr/>
        </p:nvSpPr>
        <p:spPr>
          <a:xfrm>
            <a:off x="5163900" y="1483125"/>
            <a:ext cx="3388200" cy="431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Times New Roman"/>
                <a:ea typeface="Times New Roman"/>
                <a:cs typeface="Times New Roman"/>
                <a:sym typeface="Times New Roman"/>
              </a:rPr>
              <a:t>Visualization of continuous features</a:t>
            </a:r>
            <a:endParaRPr b="0" i="0" sz="16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2"/>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Feature Extraction</a:t>
            </a:r>
            <a:endParaRPr/>
          </a:p>
        </p:txBody>
      </p:sp>
      <p:sp>
        <p:nvSpPr>
          <p:cNvPr id="184" name="Google Shape;184;p12"/>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7916"/>
              </a:lnSpc>
              <a:spcBef>
                <a:spcPts val="0"/>
              </a:spcBef>
              <a:spcAft>
                <a:spcPts val="0"/>
              </a:spcAft>
              <a:buSzPts val="1600"/>
              <a:buFont typeface="Times New Roman"/>
              <a:buAutoNum type="arabicPeriod"/>
            </a:pPr>
            <a:r>
              <a:rPr lang="en" sz="1600">
                <a:latin typeface="Times New Roman"/>
                <a:ea typeface="Times New Roman"/>
                <a:cs typeface="Times New Roman"/>
                <a:sym typeface="Times New Roman"/>
              </a:rPr>
              <a:t>Checking the dataset for categorical features</a:t>
            </a:r>
            <a:endParaRPr sz="1600">
              <a:latin typeface="Times New Roman"/>
              <a:ea typeface="Times New Roman"/>
              <a:cs typeface="Times New Roman"/>
              <a:sym typeface="Times New Roman"/>
            </a:endParaRPr>
          </a:p>
          <a:p>
            <a:pPr indent="-330200" lvl="0" marL="457200" rtl="0" algn="just">
              <a:lnSpc>
                <a:spcPct val="107916"/>
              </a:lnSpc>
              <a:spcBef>
                <a:spcPts val="0"/>
              </a:spcBef>
              <a:spcAft>
                <a:spcPts val="0"/>
              </a:spcAft>
              <a:buSzPts val="1600"/>
              <a:buFont typeface="Times New Roman"/>
              <a:buAutoNum type="arabicPeriod"/>
            </a:pPr>
            <a:r>
              <a:rPr lang="en" sz="1600">
                <a:latin typeface="Times New Roman"/>
                <a:ea typeface="Times New Roman"/>
                <a:cs typeface="Times New Roman"/>
                <a:sym typeface="Times New Roman"/>
              </a:rPr>
              <a:t>Visualizing continuous features and making hypotheses</a:t>
            </a:r>
            <a:endParaRPr sz="1600">
              <a:latin typeface="Times New Roman"/>
              <a:ea typeface="Times New Roman"/>
              <a:cs typeface="Times New Roman"/>
              <a:sym typeface="Times New Roman"/>
            </a:endParaRPr>
          </a:p>
          <a:p>
            <a:pPr indent="-330200" lvl="0" marL="457200" rtl="0" algn="just">
              <a:lnSpc>
                <a:spcPct val="107916"/>
              </a:lnSpc>
              <a:spcBef>
                <a:spcPts val="0"/>
              </a:spcBef>
              <a:spcAft>
                <a:spcPts val="0"/>
              </a:spcAft>
              <a:buSzPts val="1600"/>
              <a:buFont typeface="Times New Roman"/>
              <a:buAutoNum type="arabicPeriod"/>
            </a:pPr>
            <a:r>
              <a:rPr lang="en" sz="1600">
                <a:latin typeface="Times New Roman"/>
                <a:ea typeface="Times New Roman"/>
                <a:cs typeface="Times New Roman"/>
                <a:sym typeface="Times New Roman"/>
              </a:rPr>
              <a:t>Checking the distribution of target feature</a:t>
            </a:r>
            <a:endParaRPr sz="1600">
              <a:latin typeface="Times New Roman"/>
              <a:ea typeface="Times New Roman"/>
              <a:cs typeface="Times New Roman"/>
              <a:sym typeface="Times New Roman"/>
            </a:endParaRPr>
          </a:p>
          <a:p>
            <a:pPr indent="0" lvl="0" marL="457200" rtl="0" algn="just">
              <a:lnSpc>
                <a:spcPct val="107916"/>
              </a:lnSpc>
              <a:spcBef>
                <a:spcPts val="500"/>
              </a:spcBef>
              <a:spcAft>
                <a:spcPts val="500"/>
              </a:spcAft>
              <a:buSzPts val="1800"/>
              <a:buNone/>
            </a:pPr>
            <a:r>
              <a:t/>
            </a:r>
            <a:endParaRPr sz="1400">
              <a:solidFill>
                <a:srgbClr val="212121"/>
              </a:solidFill>
              <a:highlight>
                <a:srgbClr val="FFFFFF"/>
              </a:highlight>
              <a:latin typeface="Times New Roman"/>
              <a:ea typeface="Times New Roman"/>
              <a:cs typeface="Times New Roman"/>
              <a:sym typeface="Times New Roman"/>
            </a:endParaRPr>
          </a:p>
        </p:txBody>
      </p:sp>
      <p:pic>
        <p:nvPicPr>
          <p:cNvPr id="185" name="Google Shape;185;p12"/>
          <p:cNvPicPr preferRelativeResize="0"/>
          <p:nvPr/>
        </p:nvPicPr>
        <p:blipFill rotWithShape="1">
          <a:blip r:embed="rId3">
            <a:alphaModFix/>
          </a:blip>
          <a:srcRect b="0" l="0" r="0" t="0"/>
          <a:stretch/>
        </p:blipFill>
        <p:spPr>
          <a:xfrm>
            <a:off x="3897750" y="2188500"/>
            <a:ext cx="4934550" cy="2568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3"/>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191" name="Google Shape;191;p13"/>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1600">
                <a:latin typeface="Times New Roman"/>
                <a:ea typeface="Times New Roman"/>
                <a:cs typeface="Times New Roman"/>
                <a:sym typeface="Times New Roman"/>
              </a:rPr>
              <a:t>4. Creating  artificial duplicates to eliminate class imbalance</a:t>
            </a:r>
            <a:endParaRPr sz="1600">
              <a:latin typeface="Times New Roman"/>
              <a:ea typeface="Times New Roman"/>
              <a:cs typeface="Times New Roman"/>
              <a:sym typeface="Times New Roman"/>
            </a:endParaRPr>
          </a:p>
          <a:p>
            <a:pPr indent="0" lvl="0" marL="0" rtl="0" algn="l">
              <a:lnSpc>
                <a:spcPct val="115000"/>
              </a:lnSpc>
              <a:spcBef>
                <a:spcPts val="1200"/>
              </a:spcBef>
              <a:spcAft>
                <a:spcPts val="0"/>
              </a:spcAft>
              <a:buSzPts val="1800"/>
              <a:buNone/>
            </a:pPr>
            <a:r>
              <a:rPr lang="en" sz="1600">
                <a:latin typeface="Times New Roman"/>
                <a:ea typeface="Times New Roman"/>
                <a:cs typeface="Times New Roman"/>
                <a:sym typeface="Times New Roman"/>
              </a:rPr>
              <a:t>5. Checking if data is normally distributed</a:t>
            </a:r>
            <a:endParaRPr sz="1600">
              <a:latin typeface="Times New Roman"/>
              <a:ea typeface="Times New Roman"/>
              <a:cs typeface="Times New Roman"/>
              <a:sym typeface="Times New Roman"/>
            </a:endParaRPr>
          </a:p>
          <a:p>
            <a:pPr indent="0" lvl="0" marL="0" rtl="0" algn="l">
              <a:lnSpc>
                <a:spcPct val="115000"/>
              </a:lnSpc>
              <a:spcBef>
                <a:spcPts val="1200"/>
              </a:spcBef>
              <a:spcAft>
                <a:spcPts val="0"/>
              </a:spcAft>
              <a:buSzPts val="1800"/>
              <a:buNone/>
            </a:pPr>
            <a:r>
              <a:rPr lang="en" sz="1600">
                <a:latin typeface="Times New Roman"/>
                <a:ea typeface="Times New Roman"/>
                <a:cs typeface="Times New Roman"/>
                <a:sym typeface="Times New Roman"/>
              </a:rPr>
              <a:t>6. Mann-Whitney U-test -  rejected the null hypothesis and decided that our final model will include all the features</a:t>
            </a:r>
            <a:endParaRPr sz="1600">
              <a:latin typeface="Times New Roman"/>
              <a:ea typeface="Times New Roman"/>
              <a:cs typeface="Times New Roman"/>
              <a:sym typeface="Times New Roman"/>
            </a:endParaRPr>
          </a:p>
          <a:p>
            <a:pPr indent="0" lvl="0" marL="0" rtl="0" algn="l">
              <a:lnSpc>
                <a:spcPct val="115000"/>
              </a:lnSpc>
              <a:spcBef>
                <a:spcPts val="1200"/>
              </a:spcBef>
              <a:spcAft>
                <a:spcPts val="0"/>
              </a:spcAft>
              <a:buSzPts val="1800"/>
              <a:buNone/>
            </a:pPr>
            <a:r>
              <a:rPr lang="en" sz="1600">
                <a:latin typeface="Times New Roman"/>
                <a:ea typeface="Times New Roman"/>
                <a:cs typeface="Times New Roman"/>
                <a:sym typeface="Times New Roman"/>
              </a:rPr>
              <a:t>7. Removing outliers using sklearn’s LocalOutlierFactor</a:t>
            </a:r>
            <a:endParaRPr sz="1600">
              <a:latin typeface="Times New Roman"/>
              <a:ea typeface="Times New Roman"/>
              <a:cs typeface="Times New Roman"/>
              <a:sym typeface="Times New Roman"/>
            </a:endParaRPr>
          </a:p>
          <a:p>
            <a:pPr indent="0" lvl="0" marL="0" rtl="0" algn="l">
              <a:lnSpc>
                <a:spcPct val="115000"/>
              </a:lnSpc>
              <a:spcBef>
                <a:spcPts val="1200"/>
              </a:spcBef>
              <a:spcAft>
                <a:spcPts val="1200"/>
              </a:spcAft>
              <a:buSzPts val="1800"/>
              <a:buNone/>
            </a:pPr>
            <a:r>
              <a:rPr lang="en" sz="1600">
                <a:latin typeface="Times New Roman"/>
                <a:ea typeface="Times New Roman"/>
                <a:cs typeface="Times New Roman"/>
                <a:sym typeface="Times New Roman"/>
              </a:rPr>
              <a:t>8. Normalizing the data between [0,1]</a:t>
            </a:r>
            <a:endParaRPr sz="16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4"/>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CLEAN DATA</a:t>
            </a:r>
            <a:endParaRPr/>
          </a:p>
        </p:txBody>
      </p:sp>
      <p:sp>
        <p:nvSpPr>
          <p:cNvPr id="197" name="Google Shape;197;p14"/>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198" name="Google Shape;198;p14"/>
          <p:cNvPicPr preferRelativeResize="0"/>
          <p:nvPr/>
        </p:nvPicPr>
        <p:blipFill rotWithShape="1">
          <a:blip r:embed="rId3">
            <a:alphaModFix/>
          </a:blip>
          <a:srcRect b="6733" l="0" r="0" t="0"/>
          <a:stretch/>
        </p:blipFill>
        <p:spPr>
          <a:xfrm>
            <a:off x="0" y="1171600"/>
            <a:ext cx="9143999" cy="3871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5"/>
          <p:cNvSpPr txBox="1"/>
          <p:nvPr>
            <p:ph type="title"/>
          </p:nvPr>
        </p:nvSpPr>
        <p:spPr>
          <a:xfrm>
            <a:off x="311700" y="16947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b="1" lang="en"/>
              <a:t>System Architecture</a:t>
            </a:r>
            <a:endParaRPr b="1"/>
          </a:p>
        </p:txBody>
      </p:sp>
      <p:pic>
        <p:nvPicPr>
          <p:cNvPr id="204" name="Google Shape;204;p15"/>
          <p:cNvPicPr preferRelativeResize="0"/>
          <p:nvPr/>
        </p:nvPicPr>
        <p:blipFill rotWithShape="1">
          <a:blip r:embed="rId3">
            <a:alphaModFix/>
          </a:blip>
          <a:srcRect b="0" l="0" r="0" t="0"/>
          <a:stretch/>
        </p:blipFill>
        <p:spPr>
          <a:xfrm>
            <a:off x="1836276" y="1108550"/>
            <a:ext cx="5471424" cy="34457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6"/>
          <p:cNvSpPr txBox="1"/>
          <p:nvPr>
            <p:ph type="title"/>
          </p:nvPr>
        </p:nvSpPr>
        <p:spPr>
          <a:xfrm>
            <a:off x="146850" y="138875"/>
            <a:ext cx="2853600" cy="942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 sz="2000"/>
              <a:t>Prototype of our Web Application</a:t>
            </a:r>
            <a:endParaRPr b="1" sz="2000"/>
          </a:p>
        </p:txBody>
      </p:sp>
      <p:pic>
        <p:nvPicPr>
          <p:cNvPr id="210" name="Google Shape;210;p16"/>
          <p:cNvPicPr preferRelativeResize="0"/>
          <p:nvPr/>
        </p:nvPicPr>
        <p:blipFill rotWithShape="1">
          <a:blip r:embed="rId3">
            <a:alphaModFix/>
          </a:blip>
          <a:srcRect b="0" l="0" r="0" t="0"/>
          <a:stretch/>
        </p:blipFill>
        <p:spPr>
          <a:xfrm>
            <a:off x="3173000" y="-51050"/>
            <a:ext cx="5970996" cy="2816675"/>
          </a:xfrm>
          <a:prstGeom prst="rect">
            <a:avLst/>
          </a:prstGeom>
          <a:noFill/>
          <a:ln>
            <a:noFill/>
          </a:ln>
        </p:spPr>
      </p:pic>
      <p:pic>
        <p:nvPicPr>
          <p:cNvPr id="211" name="Google Shape;211;p16"/>
          <p:cNvPicPr preferRelativeResize="0"/>
          <p:nvPr/>
        </p:nvPicPr>
        <p:blipFill rotWithShape="1">
          <a:blip r:embed="rId4">
            <a:alphaModFix/>
          </a:blip>
          <a:srcRect b="0" l="0" r="0" t="0"/>
          <a:stretch/>
        </p:blipFill>
        <p:spPr>
          <a:xfrm>
            <a:off x="0" y="2816667"/>
            <a:ext cx="4572001" cy="2204357"/>
          </a:xfrm>
          <a:prstGeom prst="rect">
            <a:avLst/>
          </a:prstGeom>
          <a:noFill/>
          <a:ln>
            <a:noFill/>
          </a:ln>
        </p:spPr>
      </p:pic>
      <p:pic>
        <p:nvPicPr>
          <p:cNvPr id="212" name="Google Shape;212;p16"/>
          <p:cNvPicPr preferRelativeResize="0"/>
          <p:nvPr/>
        </p:nvPicPr>
        <p:blipFill rotWithShape="1">
          <a:blip r:embed="rId5">
            <a:alphaModFix/>
          </a:blip>
          <a:srcRect b="9853" l="5459" r="2476" t="0"/>
          <a:stretch/>
        </p:blipFill>
        <p:spPr>
          <a:xfrm>
            <a:off x="4572000" y="2925863"/>
            <a:ext cx="5118874" cy="1985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17"/>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Technology Stack</a:t>
            </a:r>
            <a:endParaRPr b="1"/>
          </a:p>
        </p:txBody>
      </p:sp>
      <p:sp>
        <p:nvSpPr>
          <p:cNvPr id="218" name="Google Shape;218;p17"/>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15000"/>
              </a:lnSpc>
              <a:spcBef>
                <a:spcPts val="0"/>
              </a:spcBef>
              <a:spcAft>
                <a:spcPts val="0"/>
              </a:spcAft>
              <a:buSzPct val="108108"/>
              <a:buNone/>
            </a:pPr>
            <a:r>
              <a:rPr lang="en"/>
              <a:t>For Machine Learning Model :</a:t>
            </a:r>
            <a:endParaRPr/>
          </a:p>
          <a:p>
            <a:pPr indent="-334327" lvl="0" marL="457200" rtl="0" algn="l">
              <a:lnSpc>
                <a:spcPct val="115000"/>
              </a:lnSpc>
              <a:spcBef>
                <a:spcPts val="1200"/>
              </a:spcBef>
              <a:spcAft>
                <a:spcPts val="0"/>
              </a:spcAft>
              <a:buSzPct val="100000"/>
              <a:buChar char="●"/>
            </a:pPr>
            <a:r>
              <a:rPr lang="en"/>
              <a:t>Python Libraries - pandas, matplotlib, seaborn</a:t>
            </a:r>
            <a:endParaRPr/>
          </a:p>
          <a:p>
            <a:pPr indent="-334327" lvl="0" marL="457200" rtl="0" algn="l">
              <a:lnSpc>
                <a:spcPct val="115000"/>
              </a:lnSpc>
              <a:spcBef>
                <a:spcPts val="0"/>
              </a:spcBef>
              <a:spcAft>
                <a:spcPts val="0"/>
              </a:spcAft>
              <a:buSzPct val="100000"/>
              <a:buChar char="●"/>
            </a:pPr>
            <a:r>
              <a:rPr lang="en"/>
              <a:t>Sklearn - Model Building</a:t>
            </a:r>
            <a:endParaRPr/>
          </a:p>
          <a:p>
            <a:pPr indent="0" lvl="0" marL="0" rtl="0" algn="l">
              <a:lnSpc>
                <a:spcPct val="115000"/>
              </a:lnSpc>
              <a:spcBef>
                <a:spcPts val="1200"/>
              </a:spcBef>
              <a:spcAft>
                <a:spcPts val="0"/>
              </a:spcAft>
              <a:buSzPct val="108108"/>
              <a:buNone/>
            </a:pPr>
            <a:r>
              <a:rPr lang="en"/>
              <a:t>For the web application :</a:t>
            </a:r>
            <a:endParaRPr/>
          </a:p>
          <a:p>
            <a:pPr indent="-334327" lvl="0" marL="457200" rtl="0" algn="l">
              <a:lnSpc>
                <a:spcPct val="115000"/>
              </a:lnSpc>
              <a:spcBef>
                <a:spcPts val="1200"/>
              </a:spcBef>
              <a:spcAft>
                <a:spcPts val="0"/>
              </a:spcAft>
              <a:buSzPct val="100000"/>
              <a:buChar char="●"/>
            </a:pPr>
            <a:r>
              <a:rPr lang="en"/>
              <a:t>Node.js </a:t>
            </a:r>
            <a:endParaRPr/>
          </a:p>
          <a:p>
            <a:pPr indent="-334327" lvl="0" marL="457200" rtl="0" algn="l">
              <a:lnSpc>
                <a:spcPct val="115000"/>
              </a:lnSpc>
              <a:spcBef>
                <a:spcPts val="0"/>
              </a:spcBef>
              <a:spcAft>
                <a:spcPts val="0"/>
              </a:spcAft>
              <a:buSzPct val="100000"/>
              <a:buChar char="●"/>
            </a:pPr>
            <a:r>
              <a:rPr lang="en"/>
              <a:t>JavaScript</a:t>
            </a:r>
            <a:endParaRPr/>
          </a:p>
          <a:p>
            <a:pPr indent="-334327" lvl="0" marL="457200" rtl="0" algn="l">
              <a:lnSpc>
                <a:spcPct val="115000"/>
              </a:lnSpc>
              <a:spcBef>
                <a:spcPts val="0"/>
              </a:spcBef>
              <a:spcAft>
                <a:spcPts val="0"/>
              </a:spcAft>
              <a:buSzPct val="100000"/>
              <a:buChar char="●"/>
            </a:pPr>
            <a:r>
              <a:rPr lang="en"/>
              <a:t>React</a:t>
            </a:r>
            <a:endParaRPr/>
          </a:p>
          <a:p>
            <a:pPr indent="-334327" lvl="0" marL="457200" rtl="0" algn="l">
              <a:lnSpc>
                <a:spcPct val="115000"/>
              </a:lnSpc>
              <a:spcBef>
                <a:spcPts val="0"/>
              </a:spcBef>
              <a:spcAft>
                <a:spcPts val="0"/>
              </a:spcAft>
              <a:buSzPct val="100000"/>
              <a:buChar char="●"/>
            </a:pPr>
            <a:r>
              <a:rPr lang="en"/>
              <a:t>Express.js</a:t>
            </a:r>
            <a:endParaRPr/>
          </a:p>
          <a:p>
            <a:pPr indent="0" lvl="0" marL="0" rtl="0" algn="l">
              <a:lnSpc>
                <a:spcPct val="115000"/>
              </a:lnSpc>
              <a:spcBef>
                <a:spcPts val="1200"/>
              </a:spcBef>
              <a:spcAft>
                <a:spcPts val="0"/>
              </a:spcAft>
              <a:buSzPct val="108108"/>
              <a:buNone/>
            </a:pPr>
            <a:r>
              <a:rPr lang="en"/>
              <a:t>Figma for UI/UX visualization.</a:t>
            </a:r>
            <a:endParaRPr/>
          </a:p>
          <a:p>
            <a:pPr indent="0" lvl="0" marL="0" rtl="0" algn="l">
              <a:lnSpc>
                <a:spcPct val="115000"/>
              </a:lnSpc>
              <a:spcBef>
                <a:spcPts val="1200"/>
              </a:spcBef>
              <a:spcAft>
                <a:spcPts val="1200"/>
              </a:spcAft>
              <a:buSzPct val="108108"/>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8"/>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Conclusion &amp; Future Work</a:t>
            </a:r>
            <a:endParaRPr b="1"/>
          </a:p>
        </p:txBody>
      </p:sp>
      <p:sp>
        <p:nvSpPr>
          <p:cNvPr id="224" name="Google Shape;224;p18"/>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lnSpcReduction="10000"/>
          </a:bodyPr>
          <a:lstStyle/>
          <a:p>
            <a:pPr indent="0" lvl="0" marL="0" rtl="0" algn="just">
              <a:lnSpc>
                <a:spcPct val="115000"/>
              </a:lnSpc>
              <a:spcBef>
                <a:spcPts val="0"/>
              </a:spcBef>
              <a:spcAft>
                <a:spcPts val="0"/>
              </a:spcAft>
              <a:buSzPts val="1800"/>
              <a:buNone/>
            </a:pPr>
            <a:r>
              <a:rPr lang="en" sz="1600">
                <a:latin typeface="Times New Roman"/>
                <a:ea typeface="Times New Roman"/>
                <a:cs typeface="Times New Roman"/>
                <a:sym typeface="Times New Roman"/>
              </a:rPr>
              <a:t>We came to the conclusion of using Improved Decision Tree because </a:t>
            </a:r>
            <a:endParaRPr sz="1600">
              <a:latin typeface="Times New Roman"/>
              <a:ea typeface="Times New Roman"/>
              <a:cs typeface="Times New Roman"/>
              <a:sym typeface="Times New Roman"/>
            </a:endParaRPr>
          </a:p>
          <a:p>
            <a:pPr indent="-330200" lvl="0" marL="457200" rtl="0" algn="just">
              <a:lnSpc>
                <a:spcPct val="115000"/>
              </a:lnSpc>
              <a:spcBef>
                <a:spcPts val="1200"/>
              </a:spcBef>
              <a:spcAft>
                <a:spcPts val="0"/>
              </a:spcAft>
              <a:buSzPts val="1600"/>
              <a:buFont typeface="Times New Roman"/>
              <a:buChar char="●"/>
            </a:pPr>
            <a:r>
              <a:rPr lang="en" sz="1600">
                <a:latin typeface="Times New Roman"/>
                <a:ea typeface="Times New Roman"/>
                <a:cs typeface="Times New Roman"/>
                <a:sym typeface="Times New Roman"/>
              </a:rPr>
              <a:t>Transparent : gives a clear understanding of which decision is better.</a:t>
            </a:r>
            <a:endParaRPr sz="1600">
              <a:latin typeface="Times New Roman"/>
              <a:ea typeface="Times New Roman"/>
              <a:cs typeface="Times New Roman"/>
              <a:sym typeface="Times New Roman"/>
            </a:endParaRPr>
          </a:p>
          <a:p>
            <a:pPr indent="-330200" lvl="0" marL="457200" rtl="0" algn="just">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Efficient : Requires little time to create.</a:t>
            </a:r>
            <a:endParaRPr sz="1600">
              <a:latin typeface="Times New Roman"/>
              <a:ea typeface="Times New Roman"/>
              <a:cs typeface="Times New Roman"/>
              <a:sym typeface="Times New Roman"/>
            </a:endParaRPr>
          </a:p>
          <a:p>
            <a:pPr indent="-330200" lvl="0" marL="457200" rtl="0" algn="just">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Flexible : New ideas or factors can be easily added later.</a:t>
            </a:r>
            <a:endParaRPr sz="1600">
              <a:latin typeface="Times New Roman"/>
              <a:ea typeface="Times New Roman"/>
              <a:cs typeface="Times New Roman"/>
              <a:sym typeface="Times New Roman"/>
            </a:endParaRPr>
          </a:p>
          <a:p>
            <a:pPr indent="0" lvl="0" marL="0" rtl="0" algn="just">
              <a:lnSpc>
                <a:spcPct val="115000"/>
              </a:lnSpc>
              <a:spcBef>
                <a:spcPts val="1200"/>
              </a:spcBef>
              <a:spcAft>
                <a:spcPts val="0"/>
              </a:spcAft>
              <a:buSzPts val="1800"/>
              <a:buNone/>
            </a:pPr>
            <a:r>
              <a:t/>
            </a:r>
            <a:endParaRPr sz="1600">
              <a:latin typeface="Times New Roman"/>
              <a:ea typeface="Times New Roman"/>
              <a:cs typeface="Times New Roman"/>
              <a:sym typeface="Times New Roman"/>
            </a:endParaRPr>
          </a:p>
          <a:p>
            <a:pPr indent="0" lvl="0" marL="0" rtl="0" algn="just">
              <a:lnSpc>
                <a:spcPct val="107916"/>
              </a:lnSpc>
              <a:spcBef>
                <a:spcPts val="1200"/>
              </a:spcBef>
              <a:spcAft>
                <a:spcPts val="0"/>
              </a:spcAft>
              <a:buSzPts val="1800"/>
              <a:buNone/>
            </a:pPr>
            <a:r>
              <a:rPr lang="en" sz="1600">
                <a:latin typeface="Times New Roman"/>
                <a:ea typeface="Times New Roman"/>
                <a:cs typeface="Times New Roman"/>
                <a:sym typeface="Times New Roman"/>
              </a:rPr>
              <a:t>Future work would consist of </a:t>
            </a:r>
            <a:endParaRPr sz="1600">
              <a:latin typeface="Times New Roman"/>
              <a:ea typeface="Times New Roman"/>
              <a:cs typeface="Times New Roman"/>
              <a:sym typeface="Times New Roman"/>
            </a:endParaRPr>
          </a:p>
          <a:p>
            <a:pPr indent="-330200" lvl="0" marL="457200" rtl="0" algn="just">
              <a:lnSpc>
                <a:spcPct val="107916"/>
              </a:lnSpc>
              <a:spcBef>
                <a:spcPts val="500"/>
              </a:spcBef>
              <a:spcAft>
                <a:spcPts val="0"/>
              </a:spcAft>
              <a:buSzPts val="1600"/>
              <a:buFont typeface="Times New Roman"/>
              <a:buChar char="●"/>
            </a:pPr>
            <a:r>
              <a:rPr lang="en" sz="1600">
                <a:latin typeface="Times New Roman"/>
                <a:ea typeface="Times New Roman"/>
                <a:cs typeface="Times New Roman"/>
                <a:sym typeface="Times New Roman"/>
              </a:rPr>
              <a:t>Developing a real time Machine learning model with optimal accuracy </a:t>
            </a:r>
            <a:endParaRPr sz="1600">
              <a:latin typeface="Times New Roman"/>
              <a:ea typeface="Times New Roman"/>
              <a:cs typeface="Times New Roman"/>
              <a:sym typeface="Times New Roman"/>
            </a:endParaRPr>
          </a:p>
          <a:p>
            <a:pPr indent="-330200" lvl="0" marL="457200" rtl="0" algn="just">
              <a:lnSpc>
                <a:spcPct val="107916"/>
              </a:lnSpc>
              <a:spcBef>
                <a:spcPts val="0"/>
              </a:spcBef>
              <a:spcAft>
                <a:spcPts val="0"/>
              </a:spcAft>
              <a:buSzPts val="1600"/>
              <a:buFont typeface="Times New Roman"/>
              <a:buChar char="●"/>
            </a:pPr>
            <a:r>
              <a:rPr lang="en" sz="1600">
                <a:latin typeface="Times New Roman"/>
                <a:ea typeface="Times New Roman"/>
                <a:cs typeface="Times New Roman"/>
                <a:sym typeface="Times New Roman"/>
              </a:rPr>
              <a:t>Integrating the model with a web application (React and other supporting technical stack)</a:t>
            </a:r>
            <a:endParaRPr sz="1600">
              <a:latin typeface="Times New Roman"/>
              <a:ea typeface="Times New Roman"/>
              <a:cs typeface="Times New Roman"/>
              <a:sym typeface="Times New Roman"/>
            </a:endParaRPr>
          </a:p>
          <a:p>
            <a:pPr indent="-330200" lvl="0" marL="457200" rtl="0" algn="just">
              <a:lnSpc>
                <a:spcPct val="107916"/>
              </a:lnSpc>
              <a:spcBef>
                <a:spcPts val="0"/>
              </a:spcBef>
              <a:spcAft>
                <a:spcPts val="0"/>
              </a:spcAft>
              <a:buSzPts val="1600"/>
              <a:buFont typeface="Times New Roman"/>
              <a:buChar char="●"/>
            </a:pPr>
            <a:r>
              <a:rPr lang="en" sz="1600">
                <a:latin typeface="Times New Roman"/>
                <a:ea typeface="Times New Roman"/>
                <a:cs typeface="Times New Roman"/>
                <a:sym typeface="Times New Roman"/>
              </a:rPr>
              <a:t>Designing and implementing the UI for our web application.</a:t>
            </a:r>
            <a:endParaRPr sz="1600">
              <a:latin typeface="Times New Roman"/>
              <a:ea typeface="Times New Roman"/>
              <a:cs typeface="Times New Roman"/>
              <a:sym typeface="Times New Roman"/>
            </a:endParaRPr>
          </a:p>
          <a:p>
            <a:pPr indent="-330200" lvl="0" marL="457200" rtl="0" algn="just">
              <a:lnSpc>
                <a:spcPct val="107916"/>
              </a:lnSpc>
              <a:spcBef>
                <a:spcPts val="0"/>
              </a:spcBef>
              <a:spcAft>
                <a:spcPts val="0"/>
              </a:spcAft>
              <a:buSzPts val="1600"/>
              <a:buFont typeface="Times New Roman"/>
              <a:buChar char="●"/>
            </a:pPr>
            <a:r>
              <a:rPr lang="en" sz="1600">
                <a:latin typeface="Times New Roman"/>
                <a:ea typeface="Times New Roman"/>
                <a:cs typeface="Times New Roman"/>
                <a:sym typeface="Times New Roman"/>
              </a:rPr>
              <a:t>Deploying our web application on a live server.</a:t>
            </a:r>
            <a:endParaRPr sz="16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
          <p:cNvSpPr txBox="1"/>
          <p:nvPr>
            <p:ph type="title"/>
          </p:nvPr>
        </p:nvSpPr>
        <p:spPr>
          <a:xfrm>
            <a:off x="311700" y="551363"/>
            <a:ext cx="8520600" cy="613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 sz="2500"/>
              <a:t>Our Problem Statement:</a:t>
            </a:r>
            <a:endParaRPr b="1" sz="2500"/>
          </a:p>
        </p:txBody>
      </p:sp>
      <p:sp>
        <p:nvSpPr>
          <p:cNvPr id="117" name="Google Shape;117;p2"/>
          <p:cNvSpPr txBox="1"/>
          <p:nvPr/>
        </p:nvSpPr>
        <p:spPr>
          <a:xfrm>
            <a:off x="386125" y="1541363"/>
            <a:ext cx="8157600" cy="2955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Creating a Water Quality Prediction Application, </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which will further define the suitability which would help us in suggesting in the use cases of the available water.</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i.e</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Suitable for Drinking, </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Suitable for Agriculture(with high mineral levels),</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Suitable for Industry level usage(Hardness, Turbidity),</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Suitable for induction(Conductivity)</a:t>
            </a:r>
            <a:endParaRPr b="0" i="0" sz="2000" u="none" cap="none" strike="noStrike">
              <a:solidFill>
                <a:srgbClr val="000000"/>
              </a:solidFill>
              <a:latin typeface="Old Standard TT"/>
              <a:ea typeface="Old Standard TT"/>
              <a:cs typeface="Old Standard TT"/>
              <a:sym typeface="Old Standard T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3"/>
          <p:cNvSpPr txBox="1"/>
          <p:nvPr>
            <p:ph idx="1" type="body"/>
          </p:nvPr>
        </p:nvSpPr>
        <p:spPr>
          <a:xfrm>
            <a:off x="311700" y="729825"/>
            <a:ext cx="8520600" cy="41247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0"/>
              </a:spcAft>
              <a:buClr>
                <a:schemeClr val="dk1"/>
              </a:buClr>
              <a:buSzPts val="1100"/>
              <a:buFont typeface="Arial"/>
              <a:buNone/>
            </a:pPr>
            <a:r>
              <a:t/>
            </a:r>
            <a:endParaRPr/>
          </a:p>
          <a:p>
            <a:pPr indent="-342900" lvl="0" marL="457200" rtl="0" algn="ctr">
              <a:lnSpc>
                <a:spcPct val="115000"/>
              </a:lnSpc>
              <a:spcBef>
                <a:spcPts val="0"/>
              </a:spcBef>
              <a:spcAft>
                <a:spcPts val="0"/>
              </a:spcAft>
              <a:buSzPts val="1800"/>
              <a:buChar char="●"/>
            </a:pPr>
            <a:r>
              <a:rPr lang="en"/>
              <a:t>Access to safe drinking-water is essential to health, a basic human right and a component of effective policy for health protection. </a:t>
            </a:r>
            <a:endParaRPr/>
          </a:p>
          <a:p>
            <a:pPr indent="-342900" lvl="0" marL="457200" rtl="0" algn="ctr">
              <a:lnSpc>
                <a:spcPct val="115000"/>
              </a:lnSpc>
              <a:spcBef>
                <a:spcPts val="0"/>
              </a:spcBef>
              <a:spcAft>
                <a:spcPts val="0"/>
              </a:spcAft>
              <a:buSzPts val="1800"/>
              <a:buChar char="●"/>
            </a:pPr>
            <a:r>
              <a:rPr lang="en"/>
              <a:t>health and development issue at a national, regional and local level. </a:t>
            </a:r>
            <a:endParaRPr/>
          </a:p>
          <a:p>
            <a:pPr indent="-342900" lvl="0" marL="457200" rtl="0" algn="l">
              <a:lnSpc>
                <a:spcPct val="115000"/>
              </a:lnSpc>
              <a:spcBef>
                <a:spcPts val="0"/>
              </a:spcBef>
              <a:spcAft>
                <a:spcPts val="0"/>
              </a:spcAft>
              <a:buSzPts val="1800"/>
              <a:buChar char="●"/>
            </a:pPr>
            <a:r>
              <a:rPr lang="en"/>
              <a:t>The bulk of the world's water use is for agriculture, industry, and electricity.</a:t>
            </a:r>
            <a:endParaRPr/>
          </a:p>
          <a:p>
            <a:pPr indent="0" lvl="0" marL="0" rtl="0" algn="ctr">
              <a:lnSpc>
                <a:spcPct val="115000"/>
              </a:lnSpc>
              <a:spcBef>
                <a:spcPts val="1200"/>
              </a:spcBef>
              <a:spcAft>
                <a:spcPts val="0"/>
              </a:spcAft>
              <a:buSzPts val="1800"/>
              <a:buNone/>
            </a:pPr>
            <a:r>
              <a:t/>
            </a:r>
            <a:endParaRPr/>
          </a:p>
          <a:p>
            <a:pPr indent="0" lvl="0" marL="0" rtl="0" algn="ctr">
              <a:lnSpc>
                <a:spcPct val="115000"/>
              </a:lnSpc>
              <a:spcBef>
                <a:spcPts val="0"/>
              </a:spcBef>
              <a:spcAft>
                <a:spcPts val="0"/>
              </a:spcAft>
              <a:buClr>
                <a:schemeClr val="dk1"/>
              </a:buClr>
              <a:buSzPts val="1100"/>
              <a:buFont typeface="Arial"/>
              <a:buNone/>
            </a:pPr>
            <a:r>
              <a:rPr lang="en"/>
              <a:t>Our  project aims to </a:t>
            </a:r>
            <a:r>
              <a:rPr b="1" lang="en"/>
              <a:t>prepare a Model</a:t>
            </a:r>
            <a:r>
              <a:rPr lang="en"/>
              <a:t> to </a:t>
            </a:r>
            <a:r>
              <a:rPr b="1" lang="en"/>
              <a:t>suggest the perfect use case</a:t>
            </a:r>
            <a:r>
              <a:rPr lang="en"/>
              <a:t> of any water body, or storage of water by </a:t>
            </a:r>
            <a:r>
              <a:rPr b="1" lang="en"/>
              <a:t>predict the quality</a:t>
            </a:r>
            <a:r>
              <a:rPr lang="en"/>
              <a:t> of water using factors like hardness, pH value, dissolved solids, chloramines, sulfate, carbon, etc and tell us the purity of water, its features and attributes.</a:t>
            </a:r>
            <a:endParaRPr/>
          </a:p>
        </p:txBody>
      </p:sp>
      <p:sp>
        <p:nvSpPr>
          <p:cNvPr id="123" name="Google Shape;123;p3"/>
          <p:cNvSpPr txBox="1"/>
          <p:nvPr>
            <p:ph type="title"/>
          </p:nvPr>
        </p:nvSpPr>
        <p:spPr>
          <a:xfrm>
            <a:off x="311700" y="167638"/>
            <a:ext cx="8520600" cy="613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b="1" lang="en" sz="2500"/>
              <a:t>Introduction</a:t>
            </a:r>
            <a:endParaRPr b="1" sz="2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4"/>
          <p:cNvSpPr txBox="1"/>
          <p:nvPr>
            <p:ph type="title"/>
          </p:nvPr>
        </p:nvSpPr>
        <p:spPr>
          <a:xfrm>
            <a:off x="240250" y="98050"/>
            <a:ext cx="8520600" cy="613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 sz="2500"/>
              <a:t>Literature Survey</a:t>
            </a:r>
            <a:endParaRPr b="1" sz="2500"/>
          </a:p>
        </p:txBody>
      </p:sp>
      <p:sp>
        <p:nvSpPr>
          <p:cNvPr id="129" name="Google Shape;129;p4"/>
          <p:cNvSpPr txBox="1"/>
          <p:nvPr>
            <p:ph idx="1" type="body"/>
          </p:nvPr>
        </p:nvSpPr>
        <p:spPr>
          <a:xfrm>
            <a:off x="240250" y="711250"/>
            <a:ext cx="8520600" cy="3860700"/>
          </a:xfrm>
          <a:prstGeom prst="rect">
            <a:avLst/>
          </a:prstGeom>
          <a:noFill/>
          <a:ln>
            <a:noFill/>
          </a:ln>
        </p:spPr>
        <p:txBody>
          <a:bodyPr anchorCtr="0" anchor="t" bIns="91425" lIns="91425" spcFirstLastPara="1" rIns="91425" wrap="square" tIns="91425">
            <a:normAutofit fontScale="25000" lnSpcReduction="20000"/>
          </a:bodyPr>
          <a:lstStyle/>
          <a:p>
            <a:pPr indent="0" lvl="0" marL="0" rtl="0" algn="just">
              <a:lnSpc>
                <a:spcPct val="115000"/>
              </a:lnSpc>
              <a:spcBef>
                <a:spcPts val="0"/>
              </a:spcBef>
              <a:spcAft>
                <a:spcPts val="0"/>
              </a:spcAft>
              <a:buSzPct val="112500"/>
              <a:buNone/>
            </a:pPr>
            <a:r>
              <a:rPr lang="en" sz="6400"/>
              <a:t>During the literature survey, we learned the basis of the water quality model, water quality standards, big data water quality analysis and different Machine Learning algorithms including Decision Tree Model, Artificial Neural Networks and Improved Decision Tree Model.</a:t>
            </a:r>
            <a:endParaRPr sz="6400"/>
          </a:p>
          <a:p>
            <a:pPr indent="0" lvl="0" marL="0" rtl="0" algn="just">
              <a:lnSpc>
                <a:spcPct val="115000"/>
              </a:lnSpc>
              <a:spcBef>
                <a:spcPts val="500"/>
              </a:spcBef>
              <a:spcAft>
                <a:spcPts val="0"/>
              </a:spcAft>
              <a:buSzPct val="112500"/>
              <a:buNone/>
            </a:pPr>
            <a:r>
              <a:t/>
            </a:r>
            <a:endParaRPr sz="6400"/>
          </a:p>
          <a:p>
            <a:pPr indent="-330200" lvl="0" marL="457200" rtl="0" algn="l">
              <a:lnSpc>
                <a:spcPct val="100000"/>
              </a:lnSpc>
              <a:spcBef>
                <a:spcPts val="500"/>
              </a:spcBef>
              <a:spcAft>
                <a:spcPts val="0"/>
              </a:spcAft>
              <a:buSzPct val="100000"/>
              <a:buAutoNum type="arabicPeriod"/>
            </a:pPr>
            <a:r>
              <a:rPr b="1" lang="en" sz="6400"/>
              <a:t>Two classes of water quality evaluation : </a:t>
            </a:r>
            <a:r>
              <a:rPr lang="en" sz="6400"/>
              <a:t>a) Single factor based methods.</a:t>
            </a:r>
            <a:br>
              <a:rPr lang="en" sz="6400"/>
            </a:br>
            <a:r>
              <a:rPr lang="en" sz="6400"/>
              <a:t>							        b) Comprehensive index based methods.	</a:t>
            </a:r>
            <a:endParaRPr sz="6400"/>
          </a:p>
          <a:p>
            <a:pPr indent="-330200" lvl="0" marL="457200" rtl="0" algn="l">
              <a:lnSpc>
                <a:spcPct val="100000"/>
              </a:lnSpc>
              <a:spcBef>
                <a:spcPts val="1200"/>
              </a:spcBef>
              <a:spcAft>
                <a:spcPts val="0"/>
              </a:spcAft>
              <a:buSzPct val="100000"/>
              <a:buAutoNum type="arabicPeriod"/>
            </a:pPr>
            <a:r>
              <a:rPr b="1" lang="en" sz="6400"/>
              <a:t>Water quality model :</a:t>
            </a:r>
            <a:r>
              <a:rPr lang="en" sz="6400"/>
              <a:t> These models describe the main water quality processes and typically require the hydrological and constituent inputs.</a:t>
            </a:r>
            <a:endParaRPr sz="6400"/>
          </a:p>
          <a:p>
            <a:pPr indent="-330200" lvl="0" marL="457200" rtl="0" algn="just">
              <a:lnSpc>
                <a:spcPct val="100000"/>
              </a:lnSpc>
              <a:spcBef>
                <a:spcPts val="1200"/>
              </a:spcBef>
              <a:spcAft>
                <a:spcPts val="0"/>
              </a:spcAft>
              <a:buSzPct val="100000"/>
              <a:buFont typeface="Times New Roman"/>
              <a:buAutoNum type="arabicPeriod"/>
            </a:pPr>
            <a:r>
              <a:rPr b="1" lang="en" sz="6400"/>
              <a:t>Water quality standards : </a:t>
            </a:r>
            <a:r>
              <a:rPr lang="en" sz="6400"/>
              <a:t>The first step in water quality evaluation is to decide quality standards for a water body based on the desired uses of the water body. The quality standards will be different based on the use cases.</a:t>
            </a:r>
            <a:endParaRPr sz="6400"/>
          </a:p>
          <a:p>
            <a:pPr indent="-330200" lvl="0" marL="457200" rtl="0" algn="just">
              <a:lnSpc>
                <a:spcPct val="100000"/>
              </a:lnSpc>
              <a:spcBef>
                <a:spcPts val="1200"/>
              </a:spcBef>
              <a:spcAft>
                <a:spcPts val="0"/>
              </a:spcAft>
              <a:buSzPct val="100000"/>
              <a:buFont typeface="Times New Roman"/>
              <a:buAutoNum type="arabicPeriod"/>
            </a:pPr>
            <a:r>
              <a:rPr b="1" lang="en" sz="6400"/>
              <a:t>Big data water quality analysis : </a:t>
            </a:r>
            <a:r>
              <a:rPr lang="en" sz="6400"/>
              <a:t>Nowadays, big data solutions have become efficient and receive more attention. Key to making big data actionable is harnessing, standardizing, and integrating the enormous amount of data.</a:t>
            </a:r>
            <a:endParaRPr sz="6123"/>
          </a:p>
          <a:p>
            <a:pPr indent="0" lvl="0" marL="0" rtl="0" algn="just">
              <a:lnSpc>
                <a:spcPct val="150000"/>
              </a:lnSpc>
              <a:spcBef>
                <a:spcPts val="1200"/>
              </a:spcBef>
              <a:spcAft>
                <a:spcPts val="0"/>
              </a:spcAft>
              <a:buSzPts val="1800"/>
              <a:buNone/>
            </a:pPr>
            <a:r>
              <a:t/>
            </a:r>
            <a:endParaRPr sz="1400"/>
          </a:p>
          <a:p>
            <a:pPr indent="0" lvl="0" marL="0" rtl="0" algn="l">
              <a:lnSpc>
                <a:spcPct val="100000"/>
              </a:lnSpc>
              <a:spcBef>
                <a:spcPts val="500"/>
              </a:spcBef>
              <a:spcAft>
                <a:spcPts val="0"/>
              </a:spcAft>
              <a:buSzPts val="1800"/>
              <a:buNone/>
            </a:pPr>
            <a:r>
              <a:t/>
            </a:r>
            <a:endParaRPr sz="1400"/>
          </a:p>
          <a:p>
            <a:pPr indent="0" lvl="0" marL="0" rtl="0" algn="l">
              <a:lnSpc>
                <a:spcPct val="100000"/>
              </a:lnSpc>
              <a:spcBef>
                <a:spcPts val="1200"/>
              </a:spcBef>
              <a:spcAft>
                <a:spcPts val="0"/>
              </a:spcAft>
              <a:buSzPts val="1800"/>
              <a:buNone/>
            </a:pPr>
            <a:r>
              <a:t/>
            </a:r>
            <a:endParaRPr sz="1400"/>
          </a:p>
          <a:p>
            <a:pPr indent="0" lvl="0" marL="457200" rtl="0" algn="l">
              <a:lnSpc>
                <a:spcPct val="115000"/>
              </a:lnSpc>
              <a:spcBef>
                <a:spcPts val="1200"/>
              </a:spcBef>
              <a:spcAft>
                <a:spcPts val="1200"/>
              </a:spcAft>
              <a:buSzPts val="1800"/>
              <a:buNone/>
            </a:pPr>
            <a:r>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5"/>
          <p:cNvSpPr txBox="1"/>
          <p:nvPr>
            <p:ph type="title"/>
          </p:nvPr>
        </p:nvSpPr>
        <p:spPr>
          <a:xfrm>
            <a:off x="311700" y="108250"/>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Literature Survey(continued)</a:t>
            </a:r>
            <a:endParaRPr/>
          </a:p>
        </p:txBody>
      </p:sp>
      <p:sp>
        <p:nvSpPr>
          <p:cNvPr id="135" name="Google Shape;135;p5"/>
          <p:cNvSpPr txBox="1"/>
          <p:nvPr>
            <p:ph idx="1" type="body"/>
          </p:nvPr>
        </p:nvSpPr>
        <p:spPr>
          <a:xfrm>
            <a:off x="311700" y="869475"/>
            <a:ext cx="8520600" cy="3510600"/>
          </a:xfrm>
          <a:prstGeom prst="rect">
            <a:avLst/>
          </a:prstGeom>
          <a:noFill/>
          <a:ln>
            <a:noFill/>
          </a:ln>
        </p:spPr>
        <p:txBody>
          <a:bodyPr anchorCtr="0" anchor="t" bIns="91425" lIns="91425" spcFirstLastPara="1" rIns="91425" wrap="square" tIns="91425">
            <a:noAutofit/>
          </a:bodyPr>
          <a:lstStyle/>
          <a:p>
            <a:pPr indent="0" lvl="0" marL="0" rtl="0" algn="l">
              <a:lnSpc>
                <a:spcPct val="97916"/>
              </a:lnSpc>
              <a:spcBef>
                <a:spcPts val="0"/>
              </a:spcBef>
              <a:spcAft>
                <a:spcPts val="0"/>
              </a:spcAft>
              <a:buSzPts val="1800"/>
              <a:buNone/>
            </a:pPr>
            <a:r>
              <a:rPr b="1" lang="en" sz="1600"/>
              <a:t>Different Machine Learning Algorithms Studied -</a:t>
            </a:r>
            <a:endParaRPr b="1" sz="1600"/>
          </a:p>
          <a:p>
            <a:pPr indent="-330200" lvl="0" marL="457200" rtl="0" algn="just">
              <a:lnSpc>
                <a:spcPct val="97916"/>
              </a:lnSpc>
              <a:spcBef>
                <a:spcPts val="500"/>
              </a:spcBef>
              <a:spcAft>
                <a:spcPts val="0"/>
              </a:spcAft>
              <a:buSzPts val="1600"/>
              <a:buFont typeface="Times New Roman"/>
              <a:buAutoNum type="arabicPeriod"/>
            </a:pPr>
            <a:r>
              <a:rPr b="1" lang="en" sz="1600"/>
              <a:t>Decision Tree Model</a:t>
            </a:r>
            <a:r>
              <a:rPr lang="en" sz="1600"/>
              <a:t> - It is a supervised learning technique which uses a predictive model to map observations about an item (represented in the branches) to conclusions about the item's target value (represented in the leaves).</a:t>
            </a:r>
            <a:endParaRPr sz="1600"/>
          </a:p>
          <a:p>
            <a:pPr indent="-330200" lvl="0" marL="457200" rtl="0" algn="just">
              <a:lnSpc>
                <a:spcPct val="97916"/>
              </a:lnSpc>
              <a:spcBef>
                <a:spcPts val="500"/>
              </a:spcBef>
              <a:spcAft>
                <a:spcPts val="0"/>
              </a:spcAft>
              <a:buSzPts val="1600"/>
              <a:buFont typeface="Times New Roman"/>
              <a:buAutoNum type="arabicPeriod"/>
            </a:pPr>
            <a:r>
              <a:rPr b="1" lang="en" sz="1600"/>
              <a:t>Artificial Neural Networks - </a:t>
            </a:r>
            <a:r>
              <a:rPr lang="en" sz="1600"/>
              <a:t>Tries to simulate the structures and networks within the human brain. It consists of nodes which generate a signal or remain silent as per a sigmoid activation function in most cases. The ANN model has the ability to efficiently describe the non-linear relationship of the complex water quality datasets.</a:t>
            </a:r>
            <a:endParaRPr sz="1600"/>
          </a:p>
          <a:p>
            <a:pPr indent="-330200" lvl="0" marL="457200" rtl="0" algn="just">
              <a:lnSpc>
                <a:spcPct val="97916"/>
              </a:lnSpc>
              <a:spcBef>
                <a:spcPts val="500"/>
              </a:spcBef>
              <a:spcAft>
                <a:spcPts val="0"/>
              </a:spcAft>
              <a:buSzPts val="1600"/>
              <a:buFont typeface="Times New Roman"/>
              <a:buAutoNum type="arabicPeriod"/>
            </a:pPr>
            <a:r>
              <a:rPr b="1" lang="en" sz="1600"/>
              <a:t>Improved Decision Tree Model</a:t>
            </a:r>
            <a:r>
              <a:rPr lang="en" sz="1600"/>
              <a:t> - This model combines artificial neural networks and decision tree algorithms. The main advantage of this approach lies in the clustering of data when processing the data with stress on inter-dependency between parameters and an aim at reducing rough disadvantages at the same time. Therefore, more accurate predictions can be made by using this method.</a:t>
            </a:r>
            <a:endParaRPr sz="1600"/>
          </a:p>
          <a:p>
            <a:pPr indent="0" lvl="0" marL="0" rtl="0" algn="l">
              <a:lnSpc>
                <a:spcPct val="97916"/>
              </a:lnSpc>
              <a:spcBef>
                <a:spcPts val="500"/>
              </a:spcBef>
              <a:spcAft>
                <a:spcPts val="500"/>
              </a:spcAft>
              <a:buSzPts val="1800"/>
              <a:buNone/>
            </a:pPr>
            <a:r>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6"/>
          <p:cNvSpPr txBox="1"/>
          <p:nvPr>
            <p:ph type="title"/>
          </p:nvPr>
        </p:nvSpPr>
        <p:spPr>
          <a:xfrm>
            <a:off x="149100" y="514100"/>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Dataset</a:t>
            </a:r>
            <a:endParaRPr b="1"/>
          </a:p>
        </p:txBody>
      </p:sp>
      <p:sp>
        <p:nvSpPr>
          <p:cNvPr id="141" name="Google Shape;141;p6"/>
          <p:cNvSpPr txBox="1"/>
          <p:nvPr>
            <p:ph idx="1" type="body"/>
          </p:nvPr>
        </p:nvSpPr>
        <p:spPr>
          <a:xfrm>
            <a:off x="311701" y="1127300"/>
            <a:ext cx="4669500" cy="339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75"/>
              <a:buNone/>
            </a:pPr>
            <a:r>
              <a:rPr lang="en"/>
              <a:t>Our dataset would include the water properties of </a:t>
            </a:r>
            <a:endParaRPr/>
          </a:p>
          <a:p>
            <a:pPr indent="0" lvl="0" marL="0" rtl="0" algn="l">
              <a:lnSpc>
                <a:spcPct val="100000"/>
              </a:lnSpc>
              <a:spcBef>
                <a:spcPts val="0"/>
              </a:spcBef>
              <a:spcAft>
                <a:spcPts val="0"/>
              </a:spcAft>
              <a:buSzPts val="275"/>
              <a:buNone/>
            </a:pPr>
            <a:r>
              <a:rPr lang="en"/>
              <a:t>1. pH value</a:t>
            </a:r>
            <a:endParaRPr/>
          </a:p>
          <a:p>
            <a:pPr indent="0" lvl="0" marL="0" rtl="0" algn="l">
              <a:lnSpc>
                <a:spcPct val="100000"/>
              </a:lnSpc>
              <a:spcBef>
                <a:spcPts val="0"/>
              </a:spcBef>
              <a:spcAft>
                <a:spcPts val="0"/>
              </a:spcAft>
              <a:buSzPts val="275"/>
              <a:buNone/>
            </a:pPr>
            <a:r>
              <a:rPr lang="en"/>
              <a:t>2. Hardness</a:t>
            </a:r>
            <a:endParaRPr/>
          </a:p>
          <a:p>
            <a:pPr indent="0" lvl="0" marL="0" rtl="0" algn="l">
              <a:lnSpc>
                <a:spcPct val="100000"/>
              </a:lnSpc>
              <a:spcBef>
                <a:spcPts val="0"/>
              </a:spcBef>
              <a:spcAft>
                <a:spcPts val="0"/>
              </a:spcAft>
              <a:buSzPts val="275"/>
              <a:buNone/>
            </a:pPr>
            <a:r>
              <a:rPr lang="en"/>
              <a:t>3. Solids (Total dissolved solids - TDS)</a:t>
            </a:r>
            <a:endParaRPr/>
          </a:p>
          <a:p>
            <a:pPr indent="0" lvl="0" marL="0" rtl="0" algn="l">
              <a:lnSpc>
                <a:spcPct val="100000"/>
              </a:lnSpc>
              <a:spcBef>
                <a:spcPts val="0"/>
              </a:spcBef>
              <a:spcAft>
                <a:spcPts val="0"/>
              </a:spcAft>
              <a:buSzPts val="275"/>
              <a:buNone/>
            </a:pPr>
            <a:r>
              <a:rPr lang="en"/>
              <a:t>4. Chloramines</a:t>
            </a:r>
            <a:endParaRPr/>
          </a:p>
          <a:p>
            <a:pPr indent="0" lvl="0" marL="0" rtl="0" algn="l">
              <a:lnSpc>
                <a:spcPct val="100000"/>
              </a:lnSpc>
              <a:spcBef>
                <a:spcPts val="0"/>
              </a:spcBef>
              <a:spcAft>
                <a:spcPts val="0"/>
              </a:spcAft>
              <a:buSzPts val="275"/>
              <a:buNone/>
            </a:pPr>
            <a:r>
              <a:rPr lang="en"/>
              <a:t>5. Sulfate</a:t>
            </a:r>
            <a:endParaRPr/>
          </a:p>
          <a:p>
            <a:pPr indent="0" lvl="0" marL="0" rtl="0" algn="l">
              <a:lnSpc>
                <a:spcPct val="100000"/>
              </a:lnSpc>
              <a:spcBef>
                <a:spcPts val="0"/>
              </a:spcBef>
              <a:spcAft>
                <a:spcPts val="0"/>
              </a:spcAft>
              <a:buClr>
                <a:schemeClr val="dk1"/>
              </a:buClr>
              <a:buSzPts val="275"/>
              <a:buFont typeface="Arial"/>
              <a:buNone/>
            </a:pPr>
            <a:r>
              <a:rPr lang="en"/>
              <a:t>6. Conductivity</a:t>
            </a:r>
            <a:endParaRPr/>
          </a:p>
          <a:p>
            <a:pPr indent="0" lvl="0" marL="0" rtl="0" algn="l">
              <a:lnSpc>
                <a:spcPct val="100000"/>
              </a:lnSpc>
              <a:spcBef>
                <a:spcPts val="0"/>
              </a:spcBef>
              <a:spcAft>
                <a:spcPts val="0"/>
              </a:spcAft>
              <a:buSzPts val="275"/>
              <a:buNone/>
            </a:pPr>
            <a:r>
              <a:rPr lang="en"/>
              <a:t>7. Organic_carbon</a:t>
            </a:r>
            <a:endParaRPr/>
          </a:p>
          <a:p>
            <a:pPr indent="0" lvl="0" marL="0" rtl="0" algn="l">
              <a:lnSpc>
                <a:spcPct val="100000"/>
              </a:lnSpc>
              <a:spcBef>
                <a:spcPts val="0"/>
              </a:spcBef>
              <a:spcAft>
                <a:spcPts val="0"/>
              </a:spcAft>
              <a:buSzPts val="275"/>
              <a:buNone/>
            </a:pPr>
            <a:r>
              <a:rPr lang="en"/>
              <a:t>8. Trihalomethanes</a:t>
            </a:r>
            <a:endParaRPr/>
          </a:p>
          <a:p>
            <a:pPr indent="0" lvl="0" marL="0" rtl="0" algn="l">
              <a:lnSpc>
                <a:spcPct val="100000"/>
              </a:lnSpc>
              <a:spcBef>
                <a:spcPts val="0"/>
              </a:spcBef>
              <a:spcAft>
                <a:spcPts val="0"/>
              </a:spcAft>
              <a:buClr>
                <a:schemeClr val="dk1"/>
              </a:buClr>
              <a:buSzPts val="275"/>
              <a:buFont typeface="Arial"/>
              <a:buNone/>
            </a:pPr>
            <a:r>
              <a:rPr lang="en"/>
              <a:t>9. Turbidity</a:t>
            </a:r>
            <a:endParaRPr/>
          </a:p>
          <a:p>
            <a:pPr indent="0" lvl="0" marL="0" rtl="0" algn="l">
              <a:lnSpc>
                <a:spcPct val="100000"/>
              </a:lnSpc>
              <a:spcBef>
                <a:spcPts val="0"/>
              </a:spcBef>
              <a:spcAft>
                <a:spcPts val="0"/>
              </a:spcAft>
              <a:buClr>
                <a:schemeClr val="dk1"/>
              </a:buClr>
              <a:buSzPts val="275"/>
              <a:buFont typeface="Arial"/>
              <a:buNone/>
            </a:pPr>
            <a:r>
              <a:rPr lang="en"/>
              <a:t>10. Potability</a:t>
            </a:r>
            <a:endParaRPr/>
          </a:p>
          <a:p>
            <a:pPr indent="0" lvl="0" marL="0" rtl="0" algn="l">
              <a:lnSpc>
                <a:spcPct val="95000"/>
              </a:lnSpc>
              <a:spcBef>
                <a:spcPts val="0"/>
              </a:spcBef>
              <a:spcAft>
                <a:spcPts val="1200"/>
              </a:spcAft>
              <a:buSzPts val="275"/>
              <a:buNone/>
            </a:pPr>
            <a:r>
              <a:t/>
            </a:r>
            <a:endParaRPr sz="450"/>
          </a:p>
        </p:txBody>
      </p:sp>
      <p:pic>
        <p:nvPicPr>
          <p:cNvPr id="142" name="Google Shape;142;p6"/>
          <p:cNvPicPr preferRelativeResize="0"/>
          <p:nvPr/>
        </p:nvPicPr>
        <p:blipFill rotWithShape="1">
          <a:blip r:embed="rId3">
            <a:alphaModFix/>
          </a:blip>
          <a:srcRect b="0" l="0" r="34175" t="0"/>
          <a:stretch/>
        </p:blipFill>
        <p:spPr>
          <a:xfrm>
            <a:off x="4346634" y="923072"/>
            <a:ext cx="4797365" cy="38056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7"/>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Flow of the Project:</a:t>
            </a:r>
            <a:endParaRPr/>
          </a:p>
        </p:txBody>
      </p:sp>
      <p:sp>
        <p:nvSpPr>
          <p:cNvPr id="148" name="Google Shape;148;p7"/>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368300" lvl="0" marL="457200" rtl="0" algn="l">
              <a:lnSpc>
                <a:spcPct val="115000"/>
              </a:lnSpc>
              <a:spcBef>
                <a:spcPts val="0"/>
              </a:spcBef>
              <a:spcAft>
                <a:spcPts val="0"/>
              </a:spcAft>
              <a:buSzPts val="2200"/>
              <a:buAutoNum type="arabicPeriod"/>
            </a:pPr>
            <a:r>
              <a:rPr lang="en" sz="2200"/>
              <a:t>Preparing the data (pre-processing)</a:t>
            </a:r>
            <a:endParaRPr sz="2200"/>
          </a:p>
          <a:p>
            <a:pPr indent="-368300" lvl="0" marL="457200" rtl="0" algn="l">
              <a:lnSpc>
                <a:spcPct val="115000"/>
              </a:lnSpc>
              <a:spcBef>
                <a:spcPts val="0"/>
              </a:spcBef>
              <a:spcAft>
                <a:spcPts val="0"/>
              </a:spcAft>
              <a:buSzPts val="2200"/>
              <a:buAutoNum type="arabicPeriod"/>
            </a:pPr>
            <a:r>
              <a:rPr lang="en" sz="2200"/>
              <a:t>Training the Model  - feeding the data to the model</a:t>
            </a:r>
            <a:endParaRPr sz="2200"/>
          </a:p>
          <a:p>
            <a:pPr indent="-368300" lvl="0" marL="457200" rtl="0" algn="l">
              <a:lnSpc>
                <a:spcPct val="115000"/>
              </a:lnSpc>
              <a:spcBef>
                <a:spcPts val="0"/>
              </a:spcBef>
              <a:spcAft>
                <a:spcPts val="0"/>
              </a:spcAft>
              <a:buSzPts val="2200"/>
              <a:buAutoNum type="arabicPeriod"/>
            </a:pPr>
            <a:r>
              <a:rPr lang="en" sz="2200"/>
              <a:t>Model Optimization - parameter tuning and optimization</a:t>
            </a:r>
            <a:endParaRPr sz="2200"/>
          </a:p>
          <a:p>
            <a:pPr indent="-368300" lvl="0" marL="457200" rtl="0" algn="l">
              <a:lnSpc>
                <a:spcPct val="115000"/>
              </a:lnSpc>
              <a:spcBef>
                <a:spcPts val="0"/>
              </a:spcBef>
              <a:spcAft>
                <a:spcPts val="0"/>
              </a:spcAft>
              <a:buSzPts val="2200"/>
              <a:buAutoNum type="arabicPeriod"/>
            </a:pPr>
            <a:r>
              <a:rPr lang="en" sz="2200"/>
              <a:t>Testing the model using real world data</a:t>
            </a:r>
            <a:endParaRPr sz="2200"/>
          </a:p>
          <a:p>
            <a:pPr indent="-368300" lvl="0" marL="457200" rtl="0" algn="l">
              <a:lnSpc>
                <a:spcPct val="115000"/>
              </a:lnSpc>
              <a:spcBef>
                <a:spcPts val="0"/>
              </a:spcBef>
              <a:spcAft>
                <a:spcPts val="0"/>
              </a:spcAft>
              <a:buSzPts val="2200"/>
              <a:buAutoNum type="arabicPeriod"/>
            </a:pPr>
            <a:r>
              <a:rPr lang="en" sz="2200"/>
              <a:t>Creating an Application for users.</a:t>
            </a:r>
            <a:endParaRPr sz="2200"/>
          </a:p>
          <a:p>
            <a:pPr indent="-368300" lvl="0" marL="457200" rtl="0" algn="l">
              <a:lnSpc>
                <a:spcPct val="115000"/>
              </a:lnSpc>
              <a:spcBef>
                <a:spcPts val="0"/>
              </a:spcBef>
              <a:spcAft>
                <a:spcPts val="0"/>
              </a:spcAft>
              <a:buSzPts val="2200"/>
              <a:buAutoNum type="arabicPeriod"/>
            </a:pPr>
            <a:r>
              <a:rPr lang="en" sz="2200"/>
              <a:t>Integrating the Model into the Web Application.</a:t>
            </a:r>
            <a:endParaRPr sz="2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8"/>
          <p:cNvSpPr txBox="1"/>
          <p:nvPr>
            <p:ph type="title"/>
          </p:nvPr>
        </p:nvSpPr>
        <p:spPr>
          <a:xfrm>
            <a:off x="311700" y="118450"/>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RAW DATA</a:t>
            </a:r>
            <a:endParaRPr/>
          </a:p>
        </p:txBody>
      </p:sp>
      <p:sp>
        <p:nvSpPr>
          <p:cNvPr id="154" name="Google Shape;154;p8"/>
          <p:cNvSpPr txBox="1"/>
          <p:nvPr>
            <p:ph idx="1" type="body"/>
          </p:nvPr>
        </p:nvSpPr>
        <p:spPr>
          <a:xfrm>
            <a:off x="311700" y="845025"/>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155" name="Google Shape;155;p8"/>
          <p:cNvPicPr preferRelativeResize="0"/>
          <p:nvPr/>
        </p:nvPicPr>
        <p:blipFill rotWithShape="1">
          <a:blip r:embed="rId3">
            <a:alphaModFix/>
          </a:blip>
          <a:srcRect b="0" l="0" r="0" t="0"/>
          <a:stretch/>
        </p:blipFill>
        <p:spPr>
          <a:xfrm>
            <a:off x="0" y="845025"/>
            <a:ext cx="9144001" cy="3856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9"/>
          <p:cNvSpPr txBox="1"/>
          <p:nvPr>
            <p:ph type="title"/>
          </p:nvPr>
        </p:nvSpPr>
        <p:spPr>
          <a:xfrm>
            <a:off x="311700" y="138850"/>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Exploratory Data Analysis</a:t>
            </a:r>
            <a:endParaRPr b="1"/>
          </a:p>
          <a:p>
            <a:pPr indent="0" lvl="0" marL="0" rtl="0" algn="l">
              <a:lnSpc>
                <a:spcPct val="100000"/>
              </a:lnSpc>
              <a:spcBef>
                <a:spcPts val="0"/>
              </a:spcBef>
              <a:spcAft>
                <a:spcPts val="0"/>
              </a:spcAft>
              <a:buSzPct val="111111"/>
              <a:buNone/>
            </a:pPr>
            <a:r>
              <a:t/>
            </a:r>
            <a:endParaRPr/>
          </a:p>
        </p:txBody>
      </p:sp>
      <p:sp>
        <p:nvSpPr>
          <p:cNvPr id="161" name="Google Shape;161;p9"/>
          <p:cNvSpPr txBox="1"/>
          <p:nvPr>
            <p:ph idx="1" type="body"/>
          </p:nvPr>
        </p:nvSpPr>
        <p:spPr>
          <a:xfrm>
            <a:off x="418425" y="752050"/>
            <a:ext cx="7804200" cy="3992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Exploratory Data Analysis refers to the critical process of performing initial investigations on data so as to discover patterns, to spot anomalies, to test hypothesis and to check assumptions with the help of summary statistics and graphical representations.</a:t>
            </a:r>
            <a:endParaRPr sz="1600"/>
          </a:p>
          <a:p>
            <a:pPr indent="0" lvl="0" marL="0" rtl="0" algn="l">
              <a:lnSpc>
                <a:spcPct val="100000"/>
              </a:lnSpc>
              <a:spcBef>
                <a:spcPts val="1200"/>
              </a:spcBef>
              <a:spcAft>
                <a:spcPts val="0"/>
              </a:spcAft>
              <a:buSzPts val="1800"/>
              <a:buNone/>
            </a:pPr>
            <a:r>
              <a:rPr lang="en" sz="1600"/>
              <a:t>Steps performed : </a:t>
            </a:r>
            <a:endParaRPr sz="1600"/>
          </a:p>
          <a:p>
            <a:pPr indent="0" lvl="0" marL="457200" rtl="0" algn="l">
              <a:lnSpc>
                <a:spcPct val="100000"/>
              </a:lnSpc>
              <a:spcBef>
                <a:spcPts val="1200"/>
              </a:spcBef>
              <a:spcAft>
                <a:spcPts val="0"/>
              </a:spcAft>
              <a:buSzPts val="1800"/>
              <a:buNone/>
            </a:pPr>
            <a:r>
              <a:rPr lang="en" sz="1600"/>
              <a:t>Scaling down for distribution plots</a:t>
            </a:r>
            <a:endParaRPr sz="1600"/>
          </a:p>
          <a:p>
            <a:pPr indent="0" lvl="0" marL="457200" rtl="0" algn="l">
              <a:lnSpc>
                <a:spcPct val="100000"/>
              </a:lnSpc>
              <a:spcBef>
                <a:spcPts val="1500"/>
              </a:spcBef>
              <a:spcAft>
                <a:spcPts val="0"/>
              </a:spcAft>
              <a:buSzPts val="1800"/>
              <a:buNone/>
            </a:pPr>
            <a:r>
              <a:rPr lang="en" sz="1600"/>
              <a:t>Scatter Matrix</a:t>
            </a:r>
            <a:endParaRPr sz="1600"/>
          </a:p>
          <a:p>
            <a:pPr indent="0" lvl="0" marL="457200" rtl="0" algn="l">
              <a:lnSpc>
                <a:spcPct val="100000"/>
              </a:lnSpc>
              <a:spcBef>
                <a:spcPts val="1500"/>
              </a:spcBef>
              <a:spcAft>
                <a:spcPts val="0"/>
              </a:spcAft>
              <a:buSzPts val="1800"/>
              <a:buNone/>
            </a:pPr>
            <a:r>
              <a:rPr lang="en" sz="1600"/>
              <a:t>Correlation Matrix</a:t>
            </a:r>
            <a:endParaRPr sz="1600"/>
          </a:p>
          <a:p>
            <a:pPr indent="0" lvl="0" marL="457200" rtl="0" algn="l">
              <a:lnSpc>
                <a:spcPct val="100000"/>
              </a:lnSpc>
              <a:spcBef>
                <a:spcPts val="1500"/>
              </a:spcBef>
              <a:spcAft>
                <a:spcPts val="0"/>
              </a:spcAft>
              <a:buSzPts val="1800"/>
              <a:buNone/>
            </a:pPr>
            <a:r>
              <a:rPr lang="en" sz="1600"/>
              <a:t>Checking for Missing values</a:t>
            </a:r>
            <a:endParaRPr sz="1600"/>
          </a:p>
          <a:p>
            <a:pPr indent="0" lvl="0" marL="457200" rtl="0" algn="l">
              <a:lnSpc>
                <a:spcPct val="100000"/>
              </a:lnSpc>
              <a:spcBef>
                <a:spcPts val="1500"/>
              </a:spcBef>
              <a:spcAft>
                <a:spcPts val="1500"/>
              </a:spcAft>
              <a:buSzPts val="1800"/>
              <a:buNone/>
            </a:pPr>
            <a:r>
              <a:rPr lang="en" sz="1600"/>
              <a:t>Distribution Plots (with Histograms)</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